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84"/>
  </p:notesMasterIdLst>
  <p:sldIdLst>
    <p:sldId id="285" r:id="rId5"/>
    <p:sldId id="290" r:id="rId6"/>
    <p:sldId id="291" r:id="rId7"/>
    <p:sldId id="292" r:id="rId8"/>
    <p:sldId id="293" r:id="rId9"/>
    <p:sldId id="294" r:id="rId10"/>
    <p:sldId id="298" r:id="rId11"/>
    <p:sldId id="299" r:id="rId12"/>
    <p:sldId id="300" r:id="rId13"/>
    <p:sldId id="334" r:id="rId14"/>
    <p:sldId id="301" r:id="rId15"/>
    <p:sldId id="305" r:id="rId16"/>
    <p:sldId id="302" r:id="rId17"/>
    <p:sldId id="304" r:id="rId18"/>
    <p:sldId id="303" r:id="rId19"/>
    <p:sldId id="373" r:id="rId20"/>
    <p:sldId id="335" r:id="rId21"/>
    <p:sldId id="307" r:id="rId22"/>
    <p:sldId id="308" r:id="rId23"/>
    <p:sldId id="309" r:id="rId24"/>
    <p:sldId id="310" r:id="rId25"/>
    <p:sldId id="311" r:id="rId26"/>
    <p:sldId id="312" r:id="rId27"/>
    <p:sldId id="313" r:id="rId28"/>
    <p:sldId id="374" r:id="rId29"/>
    <p:sldId id="336" r:id="rId30"/>
    <p:sldId id="315" r:id="rId31"/>
    <p:sldId id="316" r:id="rId32"/>
    <p:sldId id="375" r:id="rId33"/>
    <p:sldId id="337" r:id="rId34"/>
    <p:sldId id="319" r:id="rId35"/>
    <p:sldId id="320" r:id="rId36"/>
    <p:sldId id="321" r:id="rId37"/>
    <p:sldId id="322" r:id="rId38"/>
    <p:sldId id="323" r:id="rId39"/>
    <p:sldId id="324" r:id="rId40"/>
    <p:sldId id="325" r:id="rId41"/>
    <p:sldId id="326" r:id="rId42"/>
    <p:sldId id="338" r:id="rId43"/>
    <p:sldId id="327" r:id="rId44"/>
    <p:sldId id="328" r:id="rId45"/>
    <p:sldId id="329" r:id="rId46"/>
    <p:sldId id="330" r:id="rId47"/>
    <p:sldId id="331" r:id="rId48"/>
    <p:sldId id="339" r:id="rId49"/>
    <p:sldId id="332" r:id="rId50"/>
    <p:sldId id="340" r:id="rId51"/>
    <p:sldId id="353" r:id="rId52"/>
    <p:sldId id="341" r:id="rId53"/>
    <p:sldId id="342" r:id="rId54"/>
    <p:sldId id="343" r:id="rId55"/>
    <p:sldId id="344" r:id="rId56"/>
    <p:sldId id="345" r:id="rId57"/>
    <p:sldId id="346" r:id="rId58"/>
    <p:sldId id="347" r:id="rId59"/>
    <p:sldId id="354" r:id="rId60"/>
    <p:sldId id="348" r:id="rId61"/>
    <p:sldId id="355" r:id="rId62"/>
    <p:sldId id="356" r:id="rId63"/>
    <p:sldId id="370" r:id="rId64"/>
    <p:sldId id="372" r:id="rId65"/>
    <p:sldId id="349" r:id="rId66"/>
    <p:sldId id="350" r:id="rId67"/>
    <p:sldId id="351" r:id="rId68"/>
    <p:sldId id="366" r:id="rId69"/>
    <p:sldId id="367" r:id="rId70"/>
    <p:sldId id="369" r:id="rId71"/>
    <p:sldId id="352" r:id="rId72"/>
    <p:sldId id="357" r:id="rId73"/>
    <p:sldId id="368" r:id="rId74"/>
    <p:sldId id="358" r:id="rId75"/>
    <p:sldId id="359" r:id="rId76"/>
    <p:sldId id="360" r:id="rId77"/>
    <p:sldId id="361" r:id="rId78"/>
    <p:sldId id="362" r:id="rId79"/>
    <p:sldId id="363" r:id="rId80"/>
    <p:sldId id="364" r:id="rId81"/>
    <p:sldId id="365" r:id="rId82"/>
    <p:sldId id="371"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ulagam Venu Sri Gowri Venkata Kiran - [AIEA.1017133]" initials="PVSGVK-[" lastIdx="1" clrIdx="0">
    <p:extLst>
      <p:ext uri="{19B8F6BF-5375-455C-9EA6-DF929625EA0E}">
        <p15:presenceInfo xmlns:p15="http://schemas.microsoft.com/office/powerpoint/2012/main" userId="Pulagam Venu Sri Gowri Venkata Kiran - [AIEA.1017133]"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545C01-BE00-4AEB-A4BA-A8F3D4163B2C}" v="673" dt="2021-12-14T03:38:59.5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87" d="100"/>
          <a:sy n="87" d="100"/>
        </p:scale>
        <p:origin x="51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6/11/relationships/changesInfo" Target="changesInfos/changesInfo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laga Lela Lakshman - [AIEA.1014963]" userId="13d51502-270f-40dc-929a-5a466baadfef" providerId="ADAL" clId="{42545C01-BE00-4AEB-A4BA-A8F3D4163B2C}"/>
    <pc:docChg chg="custSel modSld">
      <pc:chgData name="Velaga Lela Lakshman - [AIEA.1014963]" userId="13d51502-270f-40dc-929a-5a466baadfef" providerId="ADAL" clId="{42545C01-BE00-4AEB-A4BA-A8F3D4163B2C}" dt="2021-12-14T03:38:59.574" v="1302" actId="1076"/>
      <pc:docMkLst>
        <pc:docMk/>
      </pc:docMkLst>
      <pc:sldChg chg="addSp modSp">
        <pc:chgData name="Velaga Lela Lakshman - [AIEA.1014963]" userId="13d51502-270f-40dc-929a-5a466baadfef" providerId="ADAL" clId="{42545C01-BE00-4AEB-A4BA-A8F3D4163B2C}" dt="2021-12-13T19:28:02.919" v="629" actId="115"/>
        <pc:sldMkLst>
          <pc:docMk/>
          <pc:sldMk cId="1392821994" sldId="359"/>
        </pc:sldMkLst>
        <pc:spChg chg="add mod">
          <ac:chgData name="Velaga Lela Lakshman - [AIEA.1014963]" userId="13d51502-270f-40dc-929a-5a466baadfef" providerId="ADAL" clId="{42545C01-BE00-4AEB-A4BA-A8F3D4163B2C}" dt="2021-12-13T19:28:02.919" v="629" actId="115"/>
          <ac:spMkLst>
            <pc:docMk/>
            <pc:sldMk cId="1392821994" sldId="359"/>
            <ac:spMk id="2" creationId="{BBF29403-1AF4-442C-8AD3-34288BF2379D}"/>
          </ac:spMkLst>
        </pc:spChg>
        <pc:spChg chg="add mod">
          <ac:chgData name="Velaga Lela Lakshman - [AIEA.1014963]" userId="13d51502-270f-40dc-929a-5a466baadfef" providerId="ADAL" clId="{42545C01-BE00-4AEB-A4BA-A8F3D4163B2C}" dt="2021-12-13T19:27:41.050" v="625" actId="20577"/>
          <ac:spMkLst>
            <pc:docMk/>
            <pc:sldMk cId="1392821994" sldId="359"/>
            <ac:spMk id="4" creationId="{D572F7F0-5387-4C23-A263-C5C8AD51EFC7}"/>
          </ac:spMkLst>
        </pc:spChg>
        <pc:picChg chg="add mod">
          <ac:chgData name="Velaga Lela Lakshman - [AIEA.1014963]" userId="13d51502-270f-40dc-929a-5a466baadfef" providerId="ADAL" clId="{42545C01-BE00-4AEB-A4BA-A8F3D4163B2C}" dt="2021-12-13T19:27:56.693" v="628" actId="1076"/>
          <ac:picMkLst>
            <pc:docMk/>
            <pc:sldMk cId="1392821994" sldId="359"/>
            <ac:picMk id="3" creationId="{A06CA51C-B916-4BD6-AACB-94A42997A00D}"/>
          </ac:picMkLst>
        </pc:picChg>
      </pc:sldChg>
      <pc:sldChg chg="addSp modSp">
        <pc:chgData name="Velaga Lela Lakshman - [AIEA.1014963]" userId="13d51502-270f-40dc-929a-5a466baadfef" providerId="ADAL" clId="{42545C01-BE00-4AEB-A4BA-A8F3D4163B2C}" dt="2021-12-13T19:58:05.713" v="1022" actId="5793"/>
        <pc:sldMkLst>
          <pc:docMk/>
          <pc:sldMk cId="3726990399" sldId="360"/>
        </pc:sldMkLst>
        <pc:spChg chg="add mod">
          <ac:chgData name="Velaga Lela Lakshman - [AIEA.1014963]" userId="13d51502-270f-40dc-929a-5a466baadfef" providerId="ADAL" clId="{42545C01-BE00-4AEB-A4BA-A8F3D4163B2C}" dt="2021-12-13T19:56:51.165" v="1010" actId="115"/>
          <ac:spMkLst>
            <pc:docMk/>
            <pc:sldMk cId="3726990399" sldId="360"/>
            <ac:spMk id="3" creationId="{19078E34-3236-423F-973C-A4D9CE8854F8}"/>
          </ac:spMkLst>
        </pc:spChg>
        <pc:spChg chg="add mod">
          <ac:chgData name="Velaga Lela Lakshman - [AIEA.1014963]" userId="13d51502-270f-40dc-929a-5a466baadfef" providerId="ADAL" clId="{42545C01-BE00-4AEB-A4BA-A8F3D4163B2C}" dt="2021-12-13T19:58:05.713" v="1022" actId="5793"/>
          <ac:spMkLst>
            <pc:docMk/>
            <pc:sldMk cId="3726990399" sldId="360"/>
            <ac:spMk id="4" creationId="{6F3EF06D-38F2-4DE1-B8D7-2688EC750659}"/>
          </ac:spMkLst>
        </pc:spChg>
        <pc:picChg chg="add mod">
          <ac:chgData name="Velaga Lela Lakshman - [AIEA.1014963]" userId="13d51502-270f-40dc-929a-5a466baadfef" providerId="ADAL" clId="{42545C01-BE00-4AEB-A4BA-A8F3D4163B2C}" dt="2021-12-13T19:45:16.904" v="656" actId="1076"/>
          <ac:picMkLst>
            <pc:docMk/>
            <pc:sldMk cId="3726990399" sldId="360"/>
            <ac:picMk id="2" creationId="{721E0173-9C9C-42BA-82A8-B1DD95F225C8}"/>
          </ac:picMkLst>
        </pc:picChg>
      </pc:sldChg>
      <pc:sldChg chg="addSp modSp">
        <pc:chgData name="Velaga Lela Lakshman - [AIEA.1014963]" userId="13d51502-270f-40dc-929a-5a466baadfef" providerId="ADAL" clId="{42545C01-BE00-4AEB-A4BA-A8F3D4163B2C}" dt="2021-12-13T19:57:58.735" v="1020" actId="5793"/>
        <pc:sldMkLst>
          <pc:docMk/>
          <pc:sldMk cId="2828772250" sldId="361"/>
        </pc:sldMkLst>
        <pc:spChg chg="add mod">
          <ac:chgData name="Velaga Lela Lakshman - [AIEA.1014963]" userId="13d51502-270f-40dc-929a-5a466baadfef" providerId="ADAL" clId="{42545C01-BE00-4AEB-A4BA-A8F3D4163B2C}" dt="2021-12-13T19:56:45.867" v="1009" actId="115"/>
          <ac:spMkLst>
            <pc:docMk/>
            <pc:sldMk cId="2828772250" sldId="361"/>
            <ac:spMk id="3" creationId="{1C5361AA-C71F-4149-A14B-083C4B609B63}"/>
          </ac:spMkLst>
        </pc:spChg>
        <pc:spChg chg="add mod">
          <ac:chgData name="Velaga Lela Lakshman - [AIEA.1014963]" userId="13d51502-270f-40dc-929a-5a466baadfef" providerId="ADAL" clId="{42545C01-BE00-4AEB-A4BA-A8F3D4163B2C}" dt="2021-12-13T19:57:58.735" v="1020" actId="5793"/>
          <ac:spMkLst>
            <pc:docMk/>
            <pc:sldMk cId="2828772250" sldId="361"/>
            <ac:spMk id="4" creationId="{A30ED381-15A0-4617-9953-26E88224A2BB}"/>
          </ac:spMkLst>
        </pc:spChg>
        <pc:picChg chg="add mod">
          <ac:chgData name="Velaga Lela Lakshman - [AIEA.1014963]" userId="13d51502-270f-40dc-929a-5a466baadfef" providerId="ADAL" clId="{42545C01-BE00-4AEB-A4BA-A8F3D4163B2C}" dt="2021-12-13T19:57:01.399" v="1012" actId="14100"/>
          <ac:picMkLst>
            <pc:docMk/>
            <pc:sldMk cId="2828772250" sldId="361"/>
            <ac:picMk id="2" creationId="{E3306337-37F8-43A9-B752-F302BEBA680B}"/>
          </ac:picMkLst>
        </pc:picChg>
      </pc:sldChg>
      <pc:sldChg chg="addSp delSp modSp">
        <pc:chgData name="Velaga Lela Lakshman - [AIEA.1014963]" userId="13d51502-270f-40dc-929a-5a466baadfef" providerId="ADAL" clId="{42545C01-BE00-4AEB-A4BA-A8F3D4163B2C}" dt="2021-12-13T20:09:30.950" v="1063" actId="20577"/>
        <pc:sldMkLst>
          <pc:docMk/>
          <pc:sldMk cId="1451485682" sldId="362"/>
        </pc:sldMkLst>
        <pc:spChg chg="add mod">
          <ac:chgData name="Velaga Lela Lakshman - [AIEA.1014963]" userId="13d51502-270f-40dc-929a-5a466baadfef" providerId="ADAL" clId="{42545C01-BE00-4AEB-A4BA-A8F3D4163B2C}" dt="2021-12-13T20:07:47.815" v="1047" actId="115"/>
          <ac:spMkLst>
            <pc:docMk/>
            <pc:sldMk cId="1451485682" sldId="362"/>
            <ac:spMk id="3" creationId="{6D99B3D8-0A0A-4716-A5EB-DC57C0388199}"/>
          </ac:spMkLst>
        </pc:spChg>
        <pc:spChg chg="add del mod">
          <ac:chgData name="Velaga Lela Lakshman - [AIEA.1014963]" userId="13d51502-270f-40dc-929a-5a466baadfef" providerId="ADAL" clId="{42545C01-BE00-4AEB-A4BA-A8F3D4163B2C}" dt="2021-12-13T20:08:36.962" v="1056" actId="478"/>
          <ac:spMkLst>
            <pc:docMk/>
            <pc:sldMk cId="1451485682" sldId="362"/>
            <ac:spMk id="4" creationId="{13CCA9ED-A8C6-46EF-97AC-69E6D16FB5A4}"/>
          </ac:spMkLst>
        </pc:spChg>
        <pc:spChg chg="add mod">
          <ac:chgData name="Velaga Lela Lakshman - [AIEA.1014963]" userId="13d51502-270f-40dc-929a-5a466baadfef" providerId="ADAL" clId="{42545C01-BE00-4AEB-A4BA-A8F3D4163B2C}" dt="2021-12-13T20:09:30.950" v="1063" actId="20577"/>
          <ac:spMkLst>
            <pc:docMk/>
            <pc:sldMk cId="1451485682" sldId="362"/>
            <ac:spMk id="5" creationId="{00D8E8E5-8903-4628-AE7B-7129CC66CE93}"/>
          </ac:spMkLst>
        </pc:spChg>
        <pc:picChg chg="add mod">
          <ac:chgData name="Velaga Lela Lakshman - [AIEA.1014963]" userId="13d51502-270f-40dc-929a-5a466baadfef" providerId="ADAL" clId="{42545C01-BE00-4AEB-A4BA-A8F3D4163B2C}" dt="2021-12-13T20:07:08.494" v="1027" actId="14100"/>
          <ac:picMkLst>
            <pc:docMk/>
            <pc:sldMk cId="1451485682" sldId="362"/>
            <ac:picMk id="2" creationId="{E362796A-5D57-4640-A33E-4ED418A2AF15}"/>
          </ac:picMkLst>
        </pc:picChg>
      </pc:sldChg>
      <pc:sldChg chg="addSp modSp">
        <pc:chgData name="Velaga Lela Lakshman - [AIEA.1014963]" userId="13d51502-270f-40dc-929a-5a466baadfef" providerId="ADAL" clId="{42545C01-BE00-4AEB-A4BA-A8F3D4163B2C}" dt="2021-12-13T20:22:48.167" v="1188" actId="20577"/>
        <pc:sldMkLst>
          <pc:docMk/>
          <pc:sldMk cId="1357152730" sldId="363"/>
        </pc:sldMkLst>
        <pc:spChg chg="add mod">
          <ac:chgData name="Velaga Lela Lakshman - [AIEA.1014963]" userId="13d51502-270f-40dc-929a-5a466baadfef" providerId="ADAL" clId="{42545C01-BE00-4AEB-A4BA-A8F3D4163B2C}" dt="2021-12-13T20:21:03.708" v="1080" actId="115"/>
          <ac:spMkLst>
            <pc:docMk/>
            <pc:sldMk cId="1357152730" sldId="363"/>
            <ac:spMk id="3" creationId="{49764955-C0E1-4ADC-98E1-55A91AAA9D15}"/>
          </ac:spMkLst>
        </pc:spChg>
        <pc:spChg chg="add mod">
          <ac:chgData name="Velaga Lela Lakshman - [AIEA.1014963]" userId="13d51502-270f-40dc-929a-5a466baadfef" providerId="ADAL" clId="{42545C01-BE00-4AEB-A4BA-A8F3D4163B2C}" dt="2021-12-13T20:22:48.167" v="1188" actId="20577"/>
          <ac:spMkLst>
            <pc:docMk/>
            <pc:sldMk cId="1357152730" sldId="363"/>
            <ac:spMk id="4" creationId="{D4C30E56-B861-49E8-B2FA-32832757BE17}"/>
          </ac:spMkLst>
        </pc:spChg>
        <pc:picChg chg="add mod">
          <ac:chgData name="Velaga Lela Lakshman - [AIEA.1014963]" userId="13d51502-270f-40dc-929a-5a466baadfef" providerId="ADAL" clId="{42545C01-BE00-4AEB-A4BA-A8F3D4163B2C}" dt="2021-12-13T20:21:08.096" v="1081" actId="1076"/>
          <ac:picMkLst>
            <pc:docMk/>
            <pc:sldMk cId="1357152730" sldId="363"/>
            <ac:picMk id="2" creationId="{61C7DAAB-A0EA-422F-BCC9-667ABC2AF807}"/>
          </ac:picMkLst>
        </pc:picChg>
      </pc:sldChg>
      <pc:sldChg chg="addSp delSp modSp">
        <pc:chgData name="Velaga Lela Lakshman - [AIEA.1014963]" userId="13d51502-270f-40dc-929a-5a466baadfef" providerId="ADAL" clId="{42545C01-BE00-4AEB-A4BA-A8F3D4163B2C}" dt="2021-12-14T03:38:59.574" v="1302" actId="1076"/>
        <pc:sldMkLst>
          <pc:docMk/>
          <pc:sldMk cId="3607483950" sldId="364"/>
        </pc:sldMkLst>
        <pc:spChg chg="add mod">
          <ac:chgData name="Velaga Lela Lakshman - [AIEA.1014963]" userId="13d51502-270f-40dc-929a-5a466baadfef" providerId="ADAL" clId="{42545C01-BE00-4AEB-A4BA-A8F3D4163B2C}" dt="2021-12-13T20:27:59.307" v="1208" actId="1076"/>
          <ac:spMkLst>
            <pc:docMk/>
            <pc:sldMk cId="3607483950" sldId="364"/>
            <ac:spMk id="6" creationId="{315F02D3-1DCB-4B18-A949-A119F107BC28}"/>
          </ac:spMkLst>
        </pc:spChg>
        <pc:spChg chg="add mod">
          <ac:chgData name="Velaga Lela Lakshman - [AIEA.1014963]" userId="13d51502-270f-40dc-929a-5a466baadfef" providerId="ADAL" clId="{42545C01-BE00-4AEB-A4BA-A8F3D4163B2C}" dt="2021-12-13T20:28:45.097" v="1215" actId="22"/>
          <ac:spMkLst>
            <pc:docMk/>
            <pc:sldMk cId="3607483950" sldId="364"/>
            <ac:spMk id="8" creationId="{4039CBAD-6846-4372-8C71-B1306E380088}"/>
          </ac:spMkLst>
        </pc:spChg>
        <pc:picChg chg="add del mod">
          <ac:chgData name="Velaga Lela Lakshman - [AIEA.1014963]" userId="13d51502-270f-40dc-929a-5a466baadfef" providerId="ADAL" clId="{42545C01-BE00-4AEB-A4BA-A8F3D4163B2C}" dt="2021-12-14T03:34:12.569" v="1300" actId="21"/>
          <ac:picMkLst>
            <pc:docMk/>
            <pc:sldMk cId="3607483950" sldId="364"/>
            <ac:picMk id="2" creationId="{36948416-1BE5-44CD-BD63-24B7D54CB6A5}"/>
          </ac:picMkLst>
        </pc:picChg>
        <pc:picChg chg="add mod">
          <ac:chgData name="Velaga Lela Lakshman - [AIEA.1014963]" userId="13d51502-270f-40dc-929a-5a466baadfef" providerId="ADAL" clId="{42545C01-BE00-4AEB-A4BA-A8F3D4163B2C}" dt="2021-12-14T03:38:59.574" v="1302" actId="1076"/>
          <ac:picMkLst>
            <pc:docMk/>
            <pc:sldMk cId="3607483950" sldId="364"/>
            <ac:picMk id="3" creationId="{D5121427-4BD4-439A-B837-D62CB33A2A9E}"/>
          </ac:picMkLst>
        </pc:picChg>
        <pc:picChg chg="add del">
          <ac:chgData name="Velaga Lela Lakshman - [AIEA.1014963]" userId="13d51502-270f-40dc-929a-5a466baadfef" providerId="ADAL" clId="{42545C01-BE00-4AEB-A4BA-A8F3D4163B2C}" dt="2021-12-13T20:27:17.480" v="1194" actId="21"/>
          <ac:picMkLst>
            <pc:docMk/>
            <pc:sldMk cId="3607483950" sldId="364"/>
            <ac:picMk id="4" creationId="{6C6F0EC0-B7CC-4AC6-8EEE-487DB2554147}"/>
          </ac:picMkLst>
        </pc:picChg>
      </pc:sldChg>
      <pc:sldChg chg="addSp modSp">
        <pc:chgData name="Velaga Lela Lakshman - [AIEA.1014963]" userId="13d51502-270f-40dc-929a-5a466baadfef" providerId="ADAL" clId="{42545C01-BE00-4AEB-A4BA-A8F3D4163B2C}" dt="2021-12-13T20:34:14.282" v="1299" actId="20577"/>
        <pc:sldMkLst>
          <pc:docMk/>
          <pc:sldMk cId="3275327311" sldId="365"/>
        </pc:sldMkLst>
        <pc:spChg chg="add mod">
          <ac:chgData name="Velaga Lela Lakshman - [AIEA.1014963]" userId="13d51502-270f-40dc-929a-5a466baadfef" providerId="ADAL" clId="{42545C01-BE00-4AEB-A4BA-A8F3D4163B2C}" dt="2021-12-13T20:32:17.508" v="1231" actId="1076"/>
          <ac:spMkLst>
            <pc:docMk/>
            <pc:sldMk cId="3275327311" sldId="365"/>
            <ac:spMk id="3" creationId="{45F9152D-523B-47A8-A6C2-B817ABB9826B}"/>
          </ac:spMkLst>
        </pc:spChg>
        <pc:spChg chg="add mod">
          <ac:chgData name="Velaga Lela Lakshman - [AIEA.1014963]" userId="13d51502-270f-40dc-929a-5a466baadfef" providerId="ADAL" clId="{42545C01-BE00-4AEB-A4BA-A8F3D4163B2C}" dt="2021-12-13T20:34:14.282" v="1299" actId="20577"/>
          <ac:spMkLst>
            <pc:docMk/>
            <pc:sldMk cId="3275327311" sldId="365"/>
            <ac:spMk id="4" creationId="{2717007C-9ECC-43D5-AD63-8BF564956B21}"/>
          </ac:spMkLst>
        </pc:spChg>
        <pc:picChg chg="add mod">
          <ac:chgData name="Velaga Lela Lakshman - [AIEA.1014963]" userId="13d51502-270f-40dc-929a-5a466baadfef" providerId="ADAL" clId="{42545C01-BE00-4AEB-A4BA-A8F3D4163B2C}" dt="2021-12-13T20:31:49.996" v="1220" actId="14100"/>
          <ac:picMkLst>
            <pc:docMk/>
            <pc:sldMk cId="3275327311" sldId="365"/>
            <ac:picMk id="2" creationId="{7E82ACA4-3B50-4DE3-AD01-F80917D49BCF}"/>
          </ac:picMkLst>
        </pc:picChg>
      </pc:sldChg>
    </pc:docChg>
  </pc:docChgLst>
  <pc:docChgLst>
    <pc:chgData name="Pulagam Venu Sri Gowri Venkata Kiran - [AIEA.1017133]" userId="5a3af437-633f-4077-be25-918fd66dc532" providerId="ADAL" clId="{95939CF4-3CA7-4A97-807F-13962012AB40}"/>
    <pc:docChg chg="undo custSel addSld delSld modSld sldOrd modMainMaster">
      <pc:chgData name="Pulagam Venu Sri Gowri Venkata Kiran - [AIEA.1017133]" userId="5a3af437-633f-4077-be25-918fd66dc532" providerId="ADAL" clId="{95939CF4-3CA7-4A97-807F-13962012AB40}" dt="2021-12-15T02:49:09.350" v="9033" actId="20577"/>
      <pc:docMkLst>
        <pc:docMk/>
      </pc:docMkLst>
      <pc:sldChg chg="add del">
        <pc:chgData name="Pulagam Venu Sri Gowri Venkata Kiran - [AIEA.1017133]" userId="5a3af437-633f-4077-be25-918fd66dc532" providerId="ADAL" clId="{95939CF4-3CA7-4A97-807F-13962012AB40}" dt="2021-12-13T17:14:08.607" v="5977"/>
        <pc:sldMkLst>
          <pc:docMk/>
          <pc:sldMk cId="3392787699" sldId="257"/>
        </pc:sldMkLst>
      </pc:sldChg>
      <pc:sldChg chg="modSp mod modTransition">
        <pc:chgData name="Pulagam Venu Sri Gowri Venkata Kiran - [AIEA.1017133]" userId="5a3af437-633f-4077-be25-918fd66dc532" providerId="ADAL" clId="{95939CF4-3CA7-4A97-807F-13962012AB40}" dt="2021-12-14T08:43:12.442" v="8237"/>
        <pc:sldMkLst>
          <pc:docMk/>
          <pc:sldMk cId="2401068040" sldId="285"/>
        </pc:sldMkLst>
        <pc:spChg chg="mod">
          <ac:chgData name="Pulagam Venu Sri Gowri Venkata Kiran - [AIEA.1017133]" userId="5a3af437-633f-4077-be25-918fd66dc532" providerId="ADAL" clId="{95939CF4-3CA7-4A97-807F-13962012AB40}" dt="2021-12-13T05:31:16.533" v="54" actId="1076"/>
          <ac:spMkLst>
            <pc:docMk/>
            <pc:sldMk cId="2401068040" sldId="285"/>
            <ac:spMk id="2" creationId="{646D0423-92ED-41A8-B13E-ED2A99FC380C}"/>
          </ac:spMkLst>
        </pc:spChg>
        <pc:spChg chg="mod">
          <ac:chgData name="Pulagam Venu Sri Gowri Venkata Kiran - [AIEA.1017133]" userId="5a3af437-633f-4077-be25-918fd66dc532" providerId="ADAL" clId="{95939CF4-3CA7-4A97-807F-13962012AB40}" dt="2021-12-13T07:18:14.657" v="2215" actId="20577"/>
          <ac:spMkLst>
            <pc:docMk/>
            <pc:sldMk cId="2401068040" sldId="285"/>
            <ac:spMk id="3" creationId="{74B4D8F8-4E82-4BDB-B682-C4008F4B24EF}"/>
          </ac:spMkLst>
        </pc:spChg>
      </pc:sldChg>
      <pc:sldChg chg="addSp delSp modSp mod modTransition">
        <pc:chgData name="Pulagam Venu Sri Gowri Venkata Kiran - [AIEA.1017133]" userId="5a3af437-633f-4077-be25-918fd66dc532" providerId="ADAL" clId="{95939CF4-3CA7-4A97-807F-13962012AB40}" dt="2021-12-14T14:42:49.744" v="8633" actId="1076"/>
        <pc:sldMkLst>
          <pc:docMk/>
          <pc:sldMk cId="3444385762" sldId="289"/>
        </pc:sldMkLst>
        <pc:spChg chg="mod">
          <ac:chgData name="Pulagam Venu Sri Gowri Venkata Kiran - [AIEA.1017133]" userId="5a3af437-633f-4077-be25-918fd66dc532" providerId="ADAL" clId="{95939CF4-3CA7-4A97-807F-13962012AB40}" dt="2021-12-14T14:41:59.498" v="8624" actId="1076"/>
          <ac:spMkLst>
            <pc:docMk/>
            <pc:sldMk cId="3444385762" sldId="289"/>
            <ac:spMk id="2" creationId="{4CA40620-8485-4E4F-A230-AB4651ED1418}"/>
          </ac:spMkLst>
        </pc:spChg>
        <pc:spChg chg="add del mod">
          <ac:chgData name="Pulagam Venu Sri Gowri Venkata Kiran - [AIEA.1017133]" userId="5a3af437-633f-4077-be25-918fd66dc532" providerId="ADAL" clId="{95939CF4-3CA7-4A97-807F-13962012AB40}" dt="2021-12-14T14:41:13.649" v="8609"/>
          <ac:spMkLst>
            <pc:docMk/>
            <pc:sldMk cId="3444385762" sldId="289"/>
            <ac:spMk id="3" creationId="{D4CE48AC-81BC-4F80-88A5-25FC61B4F1A5}"/>
          </ac:spMkLst>
        </pc:spChg>
        <pc:spChg chg="add mod">
          <ac:chgData name="Pulagam Venu Sri Gowri Venkata Kiran - [AIEA.1017133]" userId="5a3af437-633f-4077-be25-918fd66dc532" providerId="ADAL" clId="{95939CF4-3CA7-4A97-807F-13962012AB40}" dt="2021-12-14T14:42:49.744" v="8633" actId="1076"/>
          <ac:spMkLst>
            <pc:docMk/>
            <pc:sldMk cId="3444385762" sldId="289"/>
            <ac:spMk id="4" creationId="{AA705BC1-5851-4E9D-B3D9-2426E65C7462}"/>
          </ac:spMkLst>
        </pc:spChg>
        <pc:spChg chg="add del mod">
          <ac:chgData name="Pulagam Venu Sri Gowri Venkata Kiran - [AIEA.1017133]" userId="5a3af437-633f-4077-be25-918fd66dc532" providerId="ADAL" clId="{95939CF4-3CA7-4A97-807F-13962012AB40}" dt="2021-12-13T05:37:23.001" v="101" actId="21"/>
          <ac:spMkLst>
            <pc:docMk/>
            <pc:sldMk cId="3444385762" sldId="289"/>
            <ac:spMk id="4" creationId="{B9265908-E985-477D-AFD9-C9598B080F9F}"/>
          </ac:spMkLst>
        </pc:spChg>
        <pc:spChg chg="add del mod">
          <ac:chgData name="Pulagam Venu Sri Gowri Venkata Kiran - [AIEA.1017133]" userId="5a3af437-633f-4077-be25-918fd66dc532" providerId="ADAL" clId="{95939CF4-3CA7-4A97-807F-13962012AB40}" dt="2021-12-13T05:37:18.160" v="100" actId="21"/>
          <ac:spMkLst>
            <pc:docMk/>
            <pc:sldMk cId="3444385762" sldId="289"/>
            <ac:spMk id="5" creationId="{6956C618-48A4-4A93-98F8-362DE18EFEE6}"/>
          </ac:spMkLst>
        </pc:spChg>
        <pc:spChg chg="add mod">
          <ac:chgData name="Pulagam Venu Sri Gowri Venkata Kiran - [AIEA.1017133]" userId="5a3af437-633f-4077-be25-918fd66dc532" providerId="ADAL" clId="{95939CF4-3CA7-4A97-807F-13962012AB40}" dt="2021-12-14T14:42:23.055" v="8631" actId="1076"/>
          <ac:spMkLst>
            <pc:docMk/>
            <pc:sldMk cId="3444385762" sldId="289"/>
            <ac:spMk id="5" creationId="{9D91C292-DEB9-450D-A071-B852771965D6}"/>
          </ac:spMkLst>
        </pc:spChg>
        <pc:spChg chg="add mod">
          <ac:chgData name="Pulagam Venu Sri Gowri Venkata Kiran - [AIEA.1017133]" userId="5a3af437-633f-4077-be25-918fd66dc532" providerId="ADAL" clId="{95939CF4-3CA7-4A97-807F-13962012AB40}" dt="2021-12-13T07:19:28.952" v="2223" actId="208"/>
          <ac:spMkLst>
            <pc:docMk/>
            <pc:sldMk cId="3444385762" sldId="289"/>
            <ac:spMk id="6" creationId="{30B8F940-FA6C-4108-815E-9BEB19778BE3}"/>
          </ac:spMkLst>
        </pc:spChg>
        <pc:spChg chg="add del">
          <ac:chgData name="Pulagam Venu Sri Gowri Venkata Kiran - [AIEA.1017133]" userId="5a3af437-633f-4077-be25-918fd66dc532" providerId="ADAL" clId="{95939CF4-3CA7-4A97-807F-13962012AB40}" dt="2021-12-13T05:32:46.310" v="72" actId="22"/>
          <ac:spMkLst>
            <pc:docMk/>
            <pc:sldMk cId="3444385762" sldId="289"/>
            <ac:spMk id="7" creationId="{47FAF9B5-CF1F-4967-8A15-ED6FFA438885}"/>
          </ac:spMkLst>
        </pc:spChg>
        <pc:spChg chg="add mod">
          <ac:chgData name="Pulagam Venu Sri Gowri Venkata Kiran - [AIEA.1017133]" userId="5a3af437-633f-4077-be25-918fd66dc532" providerId="ADAL" clId="{95939CF4-3CA7-4A97-807F-13962012AB40}" dt="2021-12-13T07:19:25.025" v="2222" actId="208"/>
          <ac:spMkLst>
            <pc:docMk/>
            <pc:sldMk cId="3444385762" sldId="289"/>
            <ac:spMk id="12" creationId="{EF1B2E16-FF3F-441E-A5CA-B10D50F59D25}"/>
          </ac:spMkLst>
        </pc:spChg>
        <pc:spChg chg="add mod">
          <ac:chgData name="Pulagam Venu Sri Gowri Venkata Kiran - [AIEA.1017133]" userId="5a3af437-633f-4077-be25-918fd66dc532" providerId="ADAL" clId="{95939CF4-3CA7-4A97-807F-13962012AB40}" dt="2021-12-13T07:19:02.051" v="2221" actId="208"/>
          <ac:spMkLst>
            <pc:docMk/>
            <pc:sldMk cId="3444385762" sldId="289"/>
            <ac:spMk id="13" creationId="{9AFCB8AF-AB29-43B1-B17F-055D7430E6F1}"/>
          </ac:spMkLst>
        </pc:spChg>
        <pc:spChg chg="add mod">
          <ac:chgData name="Pulagam Venu Sri Gowri Venkata Kiran - [AIEA.1017133]" userId="5a3af437-633f-4077-be25-918fd66dc532" providerId="ADAL" clId="{95939CF4-3CA7-4A97-807F-13962012AB40}" dt="2021-12-13T07:18:49.431" v="2219" actId="208"/>
          <ac:spMkLst>
            <pc:docMk/>
            <pc:sldMk cId="3444385762" sldId="289"/>
            <ac:spMk id="14" creationId="{6DE69008-108D-4BCC-A972-04526888BD03}"/>
          </ac:spMkLst>
        </pc:spChg>
        <pc:graphicFrameChg chg="add mod modGraphic">
          <ac:chgData name="Pulagam Venu Sri Gowri Venkata Kiran - [AIEA.1017133]" userId="5a3af437-633f-4077-be25-918fd66dc532" providerId="ADAL" clId="{95939CF4-3CA7-4A97-807F-13962012AB40}" dt="2021-12-13T07:18:55.699" v="2220" actId="208"/>
          <ac:graphicFrameMkLst>
            <pc:docMk/>
            <pc:sldMk cId="3444385762" sldId="289"/>
            <ac:graphicFrameMk id="8" creationId="{CF5102A7-F6E5-4AC7-BF05-F5FC70492748}"/>
          </ac:graphicFrameMkLst>
        </pc:graphicFrameChg>
        <pc:graphicFrameChg chg="del">
          <ac:chgData name="Pulagam Venu Sri Gowri Venkata Kiran - [AIEA.1017133]" userId="5a3af437-633f-4077-be25-918fd66dc532" providerId="ADAL" clId="{95939CF4-3CA7-4A97-807F-13962012AB40}" dt="2021-12-13T05:31:40.274" v="70" actId="21"/>
          <ac:graphicFrameMkLst>
            <pc:docMk/>
            <pc:sldMk cId="3444385762" sldId="289"/>
            <ac:graphicFrameMk id="17" creationId="{662D6D54-7197-47D2-9945-0EBFD0CAFE16}"/>
          </ac:graphicFrameMkLst>
        </pc:graphicFrameChg>
      </pc:sldChg>
      <pc:sldChg chg="modSp mod modTransition">
        <pc:chgData name="Pulagam Venu Sri Gowri Venkata Kiran - [AIEA.1017133]" userId="5a3af437-633f-4077-be25-918fd66dc532" providerId="ADAL" clId="{95939CF4-3CA7-4A97-807F-13962012AB40}" dt="2021-12-14T08:43:03.742" v="8236"/>
        <pc:sldMkLst>
          <pc:docMk/>
          <pc:sldMk cId="1750491506" sldId="290"/>
        </pc:sldMkLst>
        <pc:spChg chg="mod">
          <ac:chgData name="Pulagam Venu Sri Gowri Venkata Kiran - [AIEA.1017133]" userId="5a3af437-633f-4077-be25-918fd66dc532" providerId="ADAL" clId="{95939CF4-3CA7-4A97-807F-13962012AB40}" dt="2021-12-13T05:40:10.670" v="129" actId="20577"/>
          <ac:spMkLst>
            <pc:docMk/>
            <pc:sldMk cId="1750491506" sldId="290"/>
            <ac:spMk id="2" creationId="{59CBAAFE-E644-461E-8D29-2D6D2754B8B9}"/>
          </ac:spMkLst>
        </pc:spChg>
        <pc:spChg chg="mod">
          <ac:chgData name="Pulagam Venu Sri Gowri Venkata Kiran - [AIEA.1017133]" userId="5a3af437-633f-4077-be25-918fd66dc532" providerId="ADAL" clId="{95939CF4-3CA7-4A97-807F-13962012AB40}" dt="2021-12-13T05:40:16.826" v="138" actId="20577"/>
          <ac:spMkLst>
            <pc:docMk/>
            <pc:sldMk cId="1750491506" sldId="290"/>
            <ac:spMk id="3" creationId="{952E0DF7-0152-417A-BFBD-BA6840C9F0A9}"/>
          </ac:spMkLst>
        </pc:spChg>
      </pc:sldChg>
      <pc:sldChg chg="addSp delSp modSp new mod modTransition">
        <pc:chgData name="Pulagam Venu Sri Gowri Venkata Kiran - [AIEA.1017133]" userId="5a3af437-633f-4077-be25-918fd66dc532" providerId="ADAL" clId="{95939CF4-3CA7-4A97-807F-13962012AB40}" dt="2021-12-14T08:43:03.742" v="8236"/>
        <pc:sldMkLst>
          <pc:docMk/>
          <pc:sldMk cId="618254359" sldId="291"/>
        </pc:sldMkLst>
        <pc:spChg chg="add del mod">
          <ac:chgData name="Pulagam Venu Sri Gowri Venkata Kiran - [AIEA.1017133]" userId="5a3af437-633f-4077-be25-918fd66dc532" providerId="ADAL" clId="{95939CF4-3CA7-4A97-807F-13962012AB40}" dt="2021-12-13T05:53:28.439" v="554"/>
          <ac:spMkLst>
            <pc:docMk/>
            <pc:sldMk cId="618254359" sldId="291"/>
            <ac:spMk id="3" creationId="{A527C328-2917-4AEA-9F1B-00886BF46006}"/>
          </ac:spMkLst>
        </pc:spChg>
        <pc:spChg chg="add mod">
          <ac:chgData name="Pulagam Venu Sri Gowri Venkata Kiran - [AIEA.1017133]" userId="5a3af437-633f-4077-be25-918fd66dc532" providerId="ADAL" clId="{95939CF4-3CA7-4A97-807F-13962012AB40}" dt="2021-12-13T05:47:16.006" v="407" actId="20577"/>
          <ac:spMkLst>
            <pc:docMk/>
            <pc:sldMk cId="618254359" sldId="291"/>
            <ac:spMk id="4" creationId="{A9CDE46B-34B7-4F7B-BB3A-632D457AD455}"/>
          </ac:spMkLst>
        </pc:spChg>
        <pc:spChg chg="add del mod">
          <ac:chgData name="Pulagam Venu Sri Gowri Venkata Kiran - [AIEA.1017133]" userId="5a3af437-633f-4077-be25-918fd66dc532" providerId="ADAL" clId="{95939CF4-3CA7-4A97-807F-13962012AB40}" dt="2021-12-13T05:53:28.439" v="556"/>
          <ac:spMkLst>
            <pc:docMk/>
            <pc:sldMk cId="618254359" sldId="291"/>
            <ac:spMk id="5" creationId="{ED8FF767-E7EB-4C02-A2DB-7B56E9172798}"/>
          </ac:spMkLst>
        </pc:spChg>
        <pc:spChg chg="add mod">
          <ac:chgData name="Pulagam Venu Sri Gowri Venkata Kiran - [AIEA.1017133]" userId="5a3af437-633f-4077-be25-918fd66dc532" providerId="ADAL" clId="{95939CF4-3CA7-4A97-807F-13962012AB40}" dt="2021-12-13T05:59:32.052" v="639" actId="20577"/>
          <ac:spMkLst>
            <pc:docMk/>
            <pc:sldMk cId="618254359" sldId="291"/>
            <ac:spMk id="6" creationId="{E3F4A83F-F660-41C9-82A8-83C98C4F502E}"/>
          </ac:spMkLst>
        </pc:spChg>
        <pc:picChg chg="add del mod">
          <ac:chgData name="Pulagam Venu Sri Gowri Venkata Kiran - [AIEA.1017133]" userId="5a3af437-633f-4077-be25-918fd66dc532" providerId="ADAL" clId="{95939CF4-3CA7-4A97-807F-13962012AB40}" dt="2021-12-13T05:40:47.076" v="141"/>
          <ac:picMkLst>
            <pc:docMk/>
            <pc:sldMk cId="618254359" sldId="291"/>
            <ac:picMk id="2" creationId="{A4C0B4B0-BC70-4A37-A30D-227B6C834688}"/>
          </ac:picMkLst>
        </pc:picChg>
        <pc:picChg chg="add mod modCrop">
          <ac:chgData name="Pulagam Venu Sri Gowri Venkata Kiran - [AIEA.1017133]" userId="5a3af437-633f-4077-be25-918fd66dc532" providerId="ADAL" clId="{95939CF4-3CA7-4A97-807F-13962012AB40}" dt="2021-12-13T05:54:08.219" v="562" actId="1076"/>
          <ac:picMkLst>
            <pc:docMk/>
            <pc:sldMk cId="618254359" sldId="291"/>
            <ac:picMk id="8" creationId="{3879EC23-CA71-4CF4-88AD-1B1EB4056B06}"/>
          </ac:picMkLst>
        </pc:picChg>
        <pc:picChg chg="add mod">
          <ac:chgData name="Pulagam Venu Sri Gowri Venkata Kiran - [AIEA.1017133]" userId="5a3af437-633f-4077-be25-918fd66dc532" providerId="ADAL" clId="{95939CF4-3CA7-4A97-807F-13962012AB40}" dt="2021-12-13T05:44:14.491" v="150" actId="14100"/>
          <ac:picMkLst>
            <pc:docMk/>
            <pc:sldMk cId="618254359" sldId="291"/>
            <ac:picMk id="1026" creationId="{273AE546-26C7-4690-9A7C-C5ABF718EBBA}"/>
          </ac:picMkLst>
        </pc:picChg>
      </pc:sldChg>
      <pc:sldChg chg="addSp modSp new mod modTransition chgLayout">
        <pc:chgData name="Pulagam Venu Sri Gowri Venkata Kiran - [AIEA.1017133]" userId="5a3af437-633f-4077-be25-918fd66dc532" providerId="ADAL" clId="{95939CF4-3CA7-4A97-807F-13962012AB40}" dt="2021-12-14T08:43:03.742" v="8236"/>
        <pc:sldMkLst>
          <pc:docMk/>
          <pc:sldMk cId="2493427165" sldId="292"/>
        </pc:sldMkLst>
        <pc:spChg chg="add mod">
          <ac:chgData name="Pulagam Venu Sri Gowri Venkata Kiran - [AIEA.1017133]" userId="5a3af437-633f-4077-be25-918fd66dc532" providerId="ADAL" clId="{95939CF4-3CA7-4A97-807F-13962012AB40}" dt="2021-12-13T05:57:58.105" v="614" actId="20577"/>
          <ac:spMkLst>
            <pc:docMk/>
            <pc:sldMk cId="2493427165" sldId="292"/>
            <ac:spMk id="2" creationId="{DB063FAF-1C51-44C3-99E9-49FE842F7D68}"/>
          </ac:spMkLst>
        </pc:spChg>
        <pc:spChg chg="add mod">
          <ac:chgData name="Pulagam Venu Sri Gowri Venkata Kiran - [AIEA.1017133]" userId="5a3af437-633f-4077-be25-918fd66dc532" providerId="ADAL" clId="{95939CF4-3CA7-4A97-807F-13962012AB40}" dt="2021-12-13T05:58:04.727" v="623" actId="20577"/>
          <ac:spMkLst>
            <pc:docMk/>
            <pc:sldMk cId="2493427165" sldId="292"/>
            <ac:spMk id="3" creationId="{50C50122-035C-486D-B6D2-E13537B1F293}"/>
          </ac:spMkLst>
        </pc:spChg>
      </pc:sldChg>
      <pc:sldChg chg="addSp delSp modSp new mod modTransition addCm delCm">
        <pc:chgData name="Pulagam Venu Sri Gowri Venkata Kiran - [AIEA.1017133]" userId="5a3af437-633f-4077-be25-918fd66dc532" providerId="ADAL" clId="{95939CF4-3CA7-4A97-807F-13962012AB40}" dt="2021-12-14T14:40:37.611" v="8588" actId="20577"/>
        <pc:sldMkLst>
          <pc:docMk/>
          <pc:sldMk cId="289139577" sldId="293"/>
        </pc:sldMkLst>
        <pc:spChg chg="add mod">
          <ac:chgData name="Pulagam Venu Sri Gowri Venkata Kiran - [AIEA.1017133]" userId="5a3af437-633f-4077-be25-918fd66dc532" providerId="ADAL" clId="{95939CF4-3CA7-4A97-807F-13962012AB40}" dt="2021-12-13T06:43:14.790" v="1200" actId="1076"/>
          <ac:spMkLst>
            <pc:docMk/>
            <pc:sldMk cId="289139577" sldId="293"/>
            <ac:spMk id="3" creationId="{2B5D210B-FF63-48A0-95E7-76AC5EF85AB7}"/>
          </ac:spMkLst>
        </pc:spChg>
        <pc:spChg chg="add mod">
          <ac:chgData name="Pulagam Venu Sri Gowri Venkata Kiran - [AIEA.1017133]" userId="5a3af437-633f-4077-be25-918fd66dc532" providerId="ADAL" clId="{95939CF4-3CA7-4A97-807F-13962012AB40}" dt="2021-12-14T14:40:37.611" v="8588" actId="20577"/>
          <ac:spMkLst>
            <pc:docMk/>
            <pc:sldMk cId="289139577" sldId="293"/>
            <ac:spMk id="24" creationId="{827F1881-514B-4A7A-84F0-74F1C6AFCEA6}"/>
          </ac:spMkLst>
        </pc:spChg>
        <pc:picChg chg="add del mod">
          <ac:chgData name="Pulagam Venu Sri Gowri Venkata Kiran - [AIEA.1017133]" userId="5a3af437-633f-4077-be25-918fd66dc532" providerId="ADAL" clId="{95939CF4-3CA7-4A97-807F-13962012AB40}" dt="2021-12-13T06:31:24.090" v="1014" actId="21"/>
          <ac:picMkLst>
            <pc:docMk/>
            <pc:sldMk cId="289139577" sldId="293"/>
            <ac:picMk id="2" creationId="{52BD5F94-984C-4D2E-9703-3B537E932CA4}"/>
          </ac:picMkLst>
        </pc:picChg>
        <pc:picChg chg="add del mod">
          <ac:chgData name="Pulagam Venu Sri Gowri Venkata Kiran - [AIEA.1017133]" userId="5a3af437-633f-4077-be25-918fd66dc532" providerId="ADAL" clId="{95939CF4-3CA7-4A97-807F-13962012AB40}" dt="2021-12-13T06:23:34.274" v="793"/>
          <ac:picMkLst>
            <pc:docMk/>
            <pc:sldMk cId="289139577" sldId="293"/>
            <ac:picMk id="5" creationId="{E82CCD20-8E98-43DF-A173-4E41915468F8}"/>
          </ac:picMkLst>
        </pc:picChg>
        <pc:picChg chg="add del mod">
          <ac:chgData name="Pulagam Venu Sri Gowri Venkata Kiran - [AIEA.1017133]" userId="5a3af437-633f-4077-be25-918fd66dc532" providerId="ADAL" clId="{95939CF4-3CA7-4A97-807F-13962012AB40}" dt="2021-12-13T06:23:34.274" v="793"/>
          <ac:picMkLst>
            <pc:docMk/>
            <pc:sldMk cId="289139577" sldId="293"/>
            <ac:picMk id="7" creationId="{D8B497D2-C09C-44C0-BB22-B19AA0C9B679}"/>
          </ac:picMkLst>
        </pc:picChg>
        <pc:picChg chg="add del mod">
          <ac:chgData name="Pulagam Venu Sri Gowri Venkata Kiran - [AIEA.1017133]" userId="5a3af437-633f-4077-be25-918fd66dc532" providerId="ADAL" clId="{95939CF4-3CA7-4A97-807F-13962012AB40}" dt="2021-12-13T06:23:34.274" v="793"/>
          <ac:picMkLst>
            <pc:docMk/>
            <pc:sldMk cId="289139577" sldId="293"/>
            <ac:picMk id="9" creationId="{D878692A-D728-4BCE-B7DA-816D069CE6D9}"/>
          </ac:picMkLst>
        </pc:picChg>
        <pc:picChg chg="add del mod">
          <ac:chgData name="Pulagam Venu Sri Gowri Venkata Kiran - [AIEA.1017133]" userId="5a3af437-633f-4077-be25-918fd66dc532" providerId="ADAL" clId="{95939CF4-3CA7-4A97-807F-13962012AB40}" dt="2021-12-13T06:23:34.274" v="793"/>
          <ac:picMkLst>
            <pc:docMk/>
            <pc:sldMk cId="289139577" sldId="293"/>
            <ac:picMk id="11" creationId="{43E81967-E67E-496D-907D-DDAFD9E35880}"/>
          </ac:picMkLst>
        </pc:picChg>
        <pc:picChg chg="add del mod">
          <ac:chgData name="Pulagam Venu Sri Gowri Venkata Kiran - [AIEA.1017133]" userId="5a3af437-633f-4077-be25-918fd66dc532" providerId="ADAL" clId="{95939CF4-3CA7-4A97-807F-13962012AB40}" dt="2021-12-13T06:23:34.274" v="793"/>
          <ac:picMkLst>
            <pc:docMk/>
            <pc:sldMk cId="289139577" sldId="293"/>
            <ac:picMk id="13" creationId="{37D018DD-372A-433D-8681-6EE00AEE889C}"/>
          </ac:picMkLst>
        </pc:picChg>
        <pc:picChg chg="add del mod">
          <ac:chgData name="Pulagam Venu Sri Gowri Venkata Kiran - [AIEA.1017133]" userId="5a3af437-633f-4077-be25-918fd66dc532" providerId="ADAL" clId="{95939CF4-3CA7-4A97-807F-13962012AB40}" dt="2021-12-13T06:23:34.274" v="793"/>
          <ac:picMkLst>
            <pc:docMk/>
            <pc:sldMk cId="289139577" sldId="293"/>
            <ac:picMk id="15" creationId="{01C98EAD-5350-4CB7-B189-9EC259E319A5}"/>
          </ac:picMkLst>
        </pc:picChg>
        <pc:picChg chg="add del mod">
          <ac:chgData name="Pulagam Venu Sri Gowri Venkata Kiran - [AIEA.1017133]" userId="5a3af437-633f-4077-be25-918fd66dc532" providerId="ADAL" clId="{95939CF4-3CA7-4A97-807F-13962012AB40}" dt="2021-12-13T06:23:34.274" v="793"/>
          <ac:picMkLst>
            <pc:docMk/>
            <pc:sldMk cId="289139577" sldId="293"/>
            <ac:picMk id="17" creationId="{EA6E67EB-F10C-48EC-A884-1387D17F95BE}"/>
          </ac:picMkLst>
        </pc:picChg>
        <pc:picChg chg="add del mod">
          <ac:chgData name="Pulagam Venu Sri Gowri Venkata Kiran - [AIEA.1017133]" userId="5a3af437-633f-4077-be25-918fd66dc532" providerId="ADAL" clId="{95939CF4-3CA7-4A97-807F-13962012AB40}" dt="2021-12-13T06:23:34.274" v="793"/>
          <ac:picMkLst>
            <pc:docMk/>
            <pc:sldMk cId="289139577" sldId="293"/>
            <ac:picMk id="19" creationId="{B4BA7523-2529-4881-BDC3-677F962BB35E}"/>
          </ac:picMkLst>
        </pc:picChg>
        <pc:picChg chg="add del mod">
          <ac:chgData name="Pulagam Venu Sri Gowri Venkata Kiran - [AIEA.1017133]" userId="5a3af437-633f-4077-be25-918fd66dc532" providerId="ADAL" clId="{95939CF4-3CA7-4A97-807F-13962012AB40}" dt="2021-12-13T06:23:34.274" v="793"/>
          <ac:picMkLst>
            <pc:docMk/>
            <pc:sldMk cId="289139577" sldId="293"/>
            <ac:picMk id="21" creationId="{99CBA21B-C1ED-447C-BB3C-61EFE45BC065}"/>
          </ac:picMkLst>
        </pc:picChg>
        <pc:picChg chg="add mod modCrop">
          <ac:chgData name="Pulagam Venu Sri Gowri Venkata Kiran - [AIEA.1017133]" userId="5a3af437-633f-4077-be25-918fd66dc532" providerId="ADAL" clId="{95939CF4-3CA7-4A97-807F-13962012AB40}" dt="2021-12-13T06:43:17.299" v="1201" actId="1076"/>
          <ac:picMkLst>
            <pc:docMk/>
            <pc:sldMk cId="289139577" sldId="293"/>
            <ac:picMk id="23" creationId="{35814EC8-2587-40E5-8F56-634F4D1BC787}"/>
          </ac:picMkLst>
        </pc:picChg>
        <pc:picChg chg="add mod">
          <ac:chgData name="Pulagam Venu Sri Gowri Venkata Kiran - [AIEA.1017133]" userId="5a3af437-633f-4077-be25-918fd66dc532" providerId="ADAL" clId="{95939CF4-3CA7-4A97-807F-13962012AB40}" dt="2021-12-13T06:43:29.253" v="1204" actId="962"/>
          <ac:picMkLst>
            <pc:docMk/>
            <pc:sldMk cId="289139577" sldId="293"/>
            <ac:picMk id="27" creationId="{7A03B5AE-D76F-4931-B192-B94DDD2CAACE}"/>
          </ac:picMkLst>
        </pc:picChg>
        <pc:picChg chg="add del mod">
          <ac:chgData name="Pulagam Venu Sri Gowri Venkata Kiran - [AIEA.1017133]" userId="5a3af437-633f-4077-be25-918fd66dc532" providerId="ADAL" clId="{95939CF4-3CA7-4A97-807F-13962012AB40}" dt="2021-12-13T06:29:16.434" v="1001"/>
          <ac:picMkLst>
            <pc:docMk/>
            <pc:sldMk cId="289139577" sldId="293"/>
            <ac:picMk id="2050" creationId="{18F7333A-C378-46FB-B838-0A4845096CBC}"/>
          </ac:picMkLst>
        </pc:picChg>
        <pc:picChg chg="add del mod">
          <ac:chgData name="Pulagam Venu Sri Gowri Venkata Kiran - [AIEA.1017133]" userId="5a3af437-633f-4077-be25-918fd66dc532" providerId="ADAL" clId="{95939CF4-3CA7-4A97-807F-13962012AB40}" dt="2021-12-13T06:35:39.884" v="1052" actId="21"/>
          <ac:picMkLst>
            <pc:docMk/>
            <pc:sldMk cId="289139577" sldId="293"/>
            <ac:picMk id="2052" creationId="{BD70AD2D-66E4-4871-A39F-9906D713035B}"/>
          </ac:picMkLst>
        </pc:picChg>
      </pc:sldChg>
      <pc:sldChg chg="addSp delSp modSp new mod ord modTransition">
        <pc:chgData name="Pulagam Venu Sri Gowri Venkata Kiran - [AIEA.1017133]" userId="5a3af437-633f-4077-be25-918fd66dc532" providerId="ADAL" clId="{95939CF4-3CA7-4A97-807F-13962012AB40}" dt="2021-12-14T08:43:03.742" v="8236"/>
        <pc:sldMkLst>
          <pc:docMk/>
          <pc:sldMk cId="3896101372" sldId="294"/>
        </pc:sldMkLst>
        <pc:spChg chg="add del mod">
          <ac:chgData name="Pulagam Venu Sri Gowri Venkata Kiran - [AIEA.1017133]" userId="5a3af437-633f-4077-be25-918fd66dc532" providerId="ADAL" clId="{95939CF4-3CA7-4A97-807F-13962012AB40}" dt="2021-12-13T06:38:49.318" v="1168"/>
          <ac:spMkLst>
            <pc:docMk/>
            <pc:sldMk cId="3896101372" sldId="294"/>
            <ac:spMk id="15" creationId="{EFAC3C4E-3F29-4CD8-A837-33350D5DD70F}"/>
          </ac:spMkLst>
        </pc:spChg>
        <pc:spChg chg="add mod">
          <ac:chgData name="Pulagam Venu Sri Gowri Venkata Kiran - [AIEA.1017133]" userId="5a3af437-633f-4077-be25-918fd66dc532" providerId="ADAL" clId="{95939CF4-3CA7-4A97-807F-13962012AB40}" dt="2021-12-13T06:58:11.722" v="1499" actId="207"/>
          <ac:spMkLst>
            <pc:docMk/>
            <pc:sldMk cId="3896101372" sldId="294"/>
            <ac:spMk id="16" creationId="{C7684A4C-40B0-4757-9C4B-22E95CE4D265}"/>
          </ac:spMkLst>
        </pc:spChg>
        <pc:picChg chg="add del mod">
          <ac:chgData name="Pulagam Venu Sri Gowri Venkata Kiran - [AIEA.1017133]" userId="5a3af437-633f-4077-be25-918fd66dc532" providerId="ADAL" clId="{95939CF4-3CA7-4A97-807F-13962012AB40}" dt="2021-12-13T06:35:45.567" v="1055" actId="21"/>
          <ac:picMkLst>
            <pc:docMk/>
            <pc:sldMk cId="3896101372" sldId="294"/>
            <ac:picMk id="2" creationId="{F5B7F534-B565-4EB9-8104-30DD1593750D}"/>
          </ac:picMkLst>
        </pc:picChg>
        <pc:picChg chg="add mod">
          <ac:chgData name="Pulagam Venu Sri Gowri Venkata Kiran - [AIEA.1017133]" userId="5a3af437-633f-4077-be25-918fd66dc532" providerId="ADAL" clId="{95939CF4-3CA7-4A97-807F-13962012AB40}" dt="2021-12-13T06:37:28.226" v="1066" actId="1076"/>
          <ac:picMkLst>
            <pc:docMk/>
            <pc:sldMk cId="3896101372" sldId="294"/>
            <ac:picMk id="4" creationId="{D1DDB5A6-F9DE-467C-ADA1-FCD124935968}"/>
          </ac:picMkLst>
        </pc:picChg>
        <pc:picChg chg="add del mod">
          <ac:chgData name="Pulagam Venu Sri Gowri Venkata Kiran - [AIEA.1017133]" userId="5a3af437-633f-4077-be25-918fd66dc532" providerId="ADAL" clId="{95939CF4-3CA7-4A97-807F-13962012AB40}" dt="2021-12-13T06:34:56.576" v="1044" actId="21"/>
          <ac:picMkLst>
            <pc:docMk/>
            <pc:sldMk cId="3896101372" sldId="294"/>
            <ac:picMk id="6" creationId="{8C486685-420E-442A-9A27-FBEE5691FDE5}"/>
          </ac:picMkLst>
        </pc:picChg>
        <pc:picChg chg="add del mod">
          <ac:chgData name="Pulagam Venu Sri Gowri Venkata Kiran - [AIEA.1017133]" userId="5a3af437-633f-4077-be25-918fd66dc532" providerId="ADAL" clId="{95939CF4-3CA7-4A97-807F-13962012AB40}" dt="2021-12-13T06:34:54.414" v="1043" actId="21"/>
          <ac:picMkLst>
            <pc:docMk/>
            <pc:sldMk cId="3896101372" sldId="294"/>
            <ac:picMk id="8" creationId="{0E0C6694-8CBD-4FDD-B24E-38F1A367DCCD}"/>
          </ac:picMkLst>
        </pc:picChg>
        <pc:picChg chg="add del mod">
          <ac:chgData name="Pulagam Venu Sri Gowri Venkata Kiran - [AIEA.1017133]" userId="5a3af437-633f-4077-be25-918fd66dc532" providerId="ADAL" clId="{95939CF4-3CA7-4A97-807F-13962012AB40}" dt="2021-12-13T06:34:52.038" v="1042" actId="21"/>
          <ac:picMkLst>
            <pc:docMk/>
            <pc:sldMk cId="3896101372" sldId="294"/>
            <ac:picMk id="10" creationId="{A94BE8CB-B504-45BC-9D2B-360CC1F61AED}"/>
          </ac:picMkLst>
        </pc:picChg>
        <pc:picChg chg="add del mod">
          <ac:chgData name="Pulagam Venu Sri Gowri Venkata Kiran - [AIEA.1017133]" userId="5a3af437-633f-4077-be25-918fd66dc532" providerId="ADAL" clId="{95939CF4-3CA7-4A97-807F-13962012AB40}" dt="2021-12-13T06:34:49.192" v="1041" actId="21"/>
          <ac:picMkLst>
            <pc:docMk/>
            <pc:sldMk cId="3896101372" sldId="294"/>
            <ac:picMk id="12" creationId="{F988B508-2FE1-4EF4-9812-5029265E4A70}"/>
          </ac:picMkLst>
        </pc:picChg>
        <pc:picChg chg="add del mod">
          <ac:chgData name="Pulagam Venu Sri Gowri Venkata Kiran - [AIEA.1017133]" userId="5a3af437-633f-4077-be25-918fd66dc532" providerId="ADAL" clId="{95939CF4-3CA7-4A97-807F-13962012AB40}" dt="2021-12-13T06:34:36.937" v="1040" actId="21"/>
          <ac:picMkLst>
            <pc:docMk/>
            <pc:sldMk cId="3896101372" sldId="294"/>
            <ac:picMk id="14" creationId="{557F9F3F-DA8C-48E6-8487-3F39DE086FD8}"/>
          </ac:picMkLst>
        </pc:picChg>
        <pc:picChg chg="add del mod">
          <ac:chgData name="Pulagam Venu Sri Gowri Venkata Kiran - [AIEA.1017133]" userId="5a3af437-633f-4077-be25-918fd66dc532" providerId="ADAL" clId="{95939CF4-3CA7-4A97-807F-13962012AB40}" dt="2021-12-13T06:36:42.354" v="1061"/>
          <ac:picMkLst>
            <pc:docMk/>
            <pc:sldMk cId="3896101372" sldId="294"/>
            <ac:picMk id="3074" creationId="{B72BE5AC-7C79-41B1-A52F-250B3D85226E}"/>
          </ac:picMkLst>
        </pc:picChg>
        <pc:picChg chg="add mod">
          <ac:chgData name="Pulagam Venu Sri Gowri Venkata Kiran - [AIEA.1017133]" userId="5a3af437-633f-4077-be25-918fd66dc532" providerId="ADAL" clId="{95939CF4-3CA7-4A97-807F-13962012AB40}" dt="2021-12-13T06:37:23.683" v="1065" actId="167"/>
          <ac:picMkLst>
            <pc:docMk/>
            <pc:sldMk cId="3896101372" sldId="294"/>
            <ac:picMk id="3076" creationId="{53D673BB-6021-4F60-83CA-3F6582095B19}"/>
          </ac:picMkLst>
        </pc:picChg>
      </pc:sldChg>
      <pc:sldChg chg="addSp modSp new del mod">
        <pc:chgData name="Pulagam Venu Sri Gowri Venkata Kiran - [AIEA.1017133]" userId="5a3af437-633f-4077-be25-918fd66dc532" providerId="ADAL" clId="{95939CF4-3CA7-4A97-807F-13962012AB40}" dt="2021-12-13T06:41:53.984" v="1191" actId="2696"/>
        <pc:sldMkLst>
          <pc:docMk/>
          <pc:sldMk cId="770793741" sldId="295"/>
        </pc:sldMkLst>
        <pc:picChg chg="add mod modCrop">
          <ac:chgData name="Pulagam Venu Sri Gowri Venkata Kiran - [AIEA.1017133]" userId="5a3af437-633f-4077-be25-918fd66dc532" providerId="ADAL" clId="{95939CF4-3CA7-4A97-807F-13962012AB40}" dt="2021-12-13T06:41:37.439" v="1190" actId="1076"/>
          <ac:picMkLst>
            <pc:docMk/>
            <pc:sldMk cId="770793741" sldId="295"/>
            <ac:picMk id="3" creationId="{4CD3372A-C658-48A2-82A7-22BC0350B437}"/>
          </ac:picMkLst>
        </pc:picChg>
        <pc:picChg chg="add mod">
          <ac:chgData name="Pulagam Venu Sri Gowri Venkata Kiran - [AIEA.1017133]" userId="5a3af437-633f-4077-be25-918fd66dc532" providerId="ADAL" clId="{95939CF4-3CA7-4A97-807F-13962012AB40}" dt="2021-12-13T06:40:43.059" v="1180" actId="1076"/>
          <ac:picMkLst>
            <pc:docMk/>
            <pc:sldMk cId="770793741" sldId="295"/>
            <ac:picMk id="4" creationId="{CD8B3C1B-196B-4F27-88BC-6D33FE55F7D0}"/>
          </ac:picMkLst>
        </pc:picChg>
      </pc:sldChg>
      <pc:sldChg chg="addSp modSp add del">
        <pc:chgData name="Pulagam Venu Sri Gowri Venkata Kiran - [AIEA.1017133]" userId="5a3af437-633f-4077-be25-918fd66dc532" providerId="ADAL" clId="{95939CF4-3CA7-4A97-807F-13962012AB40}" dt="2021-12-13T06:42:13.948" v="1192" actId="2696"/>
        <pc:sldMkLst>
          <pc:docMk/>
          <pc:sldMk cId="3905989461" sldId="296"/>
        </pc:sldMkLst>
        <pc:picChg chg="add mod">
          <ac:chgData name="Pulagam Venu Sri Gowri Venkata Kiran - [AIEA.1017133]" userId="5a3af437-633f-4077-be25-918fd66dc532" providerId="ADAL" clId="{95939CF4-3CA7-4A97-807F-13962012AB40}" dt="2021-12-13T06:39:24.148" v="1170"/>
          <ac:picMkLst>
            <pc:docMk/>
            <pc:sldMk cId="3905989461" sldId="296"/>
            <ac:picMk id="3" creationId="{C804636C-56B3-4F96-8E6A-EB43BE7D0FC2}"/>
          </ac:picMkLst>
        </pc:picChg>
      </pc:sldChg>
      <pc:sldChg chg="addSp modSp add del">
        <pc:chgData name="Pulagam Venu Sri Gowri Venkata Kiran - [AIEA.1017133]" userId="5a3af437-633f-4077-be25-918fd66dc532" providerId="ADAL" clId="{95939CF4-3CA7-4A97-807F-13962012AB40}" dt="2021-12-13T06:42:13.948" v="1192" actId="2696"/>
        <pc:sldMkLst>
          <pc:docMk/>
          <pc:sldMk cId="1650064847" sldId="297"/>
        </pc:sldMkLst>
        <pc:picChg chg="add mod">
          <ac:chgData name="Pulagam Venu Sri Gowri Venkata Kiran - [AIEA.1017133]" userId="5a3af437-633f-4077-be25-918fd66dc532" providerId="ADAL" clId="{95939CF4-3CA7-4A97-807F-13962012AB40}" dt="2021-12-13T06:39:39.635" v="1171"/>
          <ac:picMkLst>
            <pc:docMk/>
            <pc:sldMk cId="1650064847" sldId="297"/>
            <ac:picMk id="3" creationId="{E680192D-DD76-4341-848D-A4AC60259AEB}"/>
          </ac:picMkLst>
        </pc:picChg>
      </pc:sldChg>
      <pc:sldChg chg="addSp delSp modSp add mod modTransition">
        <pc:chgData name="Pulagam Venu Sri Gowri Venkata Kiran - [AIEA.1017133]" userId="5a3af437-633f-4077-be25-918fd66dc532" providerId="ADAL" clId="{95939CF4-3CA7-4A97-807F-13962012AB40}" dt="2021-12-14T08:43:03.742" v="8236"/>
        <pc:sldMkLst>
          <pc:docMk/>
          <pc:sldMk cId="3043077898" sldId="298"/>
        </pc:sldMkLst>
        <pc:spChg chg="add del mod">
          <ac:chgData name="Pulagam Venu Sri Gowri Venkata Kiran - [AIEA.1017133]" userId="5a3af437-633f-4077-be25-918fd66dc532" providerId="ADAL" clId="{95939CF4-3CA7-4A97-807F-13962012AB40}" dt="2021-12-13T06:49:46.907" v="1327"/>
          <ac:spMkLst>
            <pc:docMk/>
            <pc:sldMk cId="3043077898" sldId="298"/>
            <ac:spMk id="5" creationId="{3FD7F7D3-4EE5-4485-8AB5-6DCF65FC680F}"/>
          </ac:spMkLst>
        </pc:spChg>
        <pc:spChg chg="add mod">
          <ac:chgData name="Pulagam Venu Sri Gowri Venkata Kiran - [AIEA.1017133]" userId="5a3af437-633f-4077-be25-918fd66dc532" providerId="ADAL" clId="{95939CF4-3CA7-4A97-807F-13962012AB40}" dt="2021-12-13T06:58:33.937" v="1501" actId="13926"/>
          <ac:spMkLst>
            <pc:docMk/>
            <pc:sldMk cId="3043077898" sldId="298"/>
            <ac:spMk id="6" creationId="{7F6955BD-594A-47FD-924C-20C1BD6B345B}"/>
          </ac:spMkLst>
        </pc:spChg>
        <pc:picChg chg="add mod modCrop">
          <ac:chgData name="Pulagam Venu Sri Gowri Venkata Kiran - [AIEA.1017133]" userId="5a3af437-633f-4077-be25-918fd66dc532" providerId="ADAL" clId="{95939CF4-3CA7-4A97-807F-13962012AB40}" dt="2021-12-13T06:49:14.245" v="1324" actId="1076"/>
          <ac:picMkLst>
            <pc:docMk/>
            <pc:sldMk cId="3043077898" sldId="298"/>
            <ac:picMk id="3" creationId="{FE1783BD-10B6-4C10-827E-EF8848485DAD}"/>
          </ac:picMkLst>
        </pc:picChg>
        <pc:picChg chg="add mod">
          <ac:chgData name="Pulagam Venu Sri Gowri Venkata Kiran - [AIEA.1017133]" userId="5a3af437-633f-4077-be25-918fd66dc532" providerId="ADAL" clId="{95939CF4-3CA7-4A97-807F-13962012AB40}" dt="2021-12-13T06:44:30.876" v="1212" actId="167"/>
          <ac:picMkLst>
            <pc:docMk/>
            <pc:sldMk cId="3043077898" sldId="298"/>
            <ac:picMk id="4" creationId="{4B0BD376-0BD7-4414-87E2-41EDFD7BDFE9}"/>
          </ac:picMkLst>
        </pc:picChg>
        <pc:cxnChg chg="add mod">
          <ac:chgData name="Pulagam Venu Sri Gowri Venkata Kiran - [AIEA.1017133]" userId="5a3af437-633f-4077-be25-918fd66dc532" providerId="ADAL" clId="{95939CF4-3CA7-4A97-807F-13962012AB40}" dt="2021-12-13T06:50:45.335" v="1336" actId="14100"/>
          <ac:cxnSpMkLst>
            <pc:docMk/>
            <pc:sldMk cId="3043077898" sldId="298"/>
            <ac:cxnSpMk id="8" creationId="{3D9D7162-F64B-45EE-B1A6-0B68ED2D108D}"/>
          </ac:cxnSpMkLst>
        </pc:cxnChg>
      </pc:sldChg>
      <pc:sldChg chg="addSp delSp modSp add mod modTransition">
        <pc:chgData name="Pulagam Venu Sri Gowri Venkata Kiran - [AIEA.1017133]" userId="5a3af437-633f-4077-be25-918fd66dc532" providerId="ADAL" clId="{95939CF4-3CA7-4A97-807F-13962012AB40}" dt="2021-12-14T10:25:52.203" v="8294" actId="13926"/>
        <pc:sldMkLst>
          <pc:docMk/>
          <pc:sldMk cId="3324750664" sldId="299"/>
        </pc:sldMkLst>
        <pc:spChg chg="add mod">
          <ac:chgData name="Pulagam Venu Sri Gowri Venkata Kiran - [AIEA.1017133]" userId="5a3af437-633f-4077-be25-918fd66dc532" providerId="ADAL" clId="{95939CF4-3CA7-4A97-807F-13962012AB40}" dt="2021-12-14T10:25:52.203" v="8294" actId="13926"/>
          <ac:spMkLst>
            <pc:docMk/>
            <pc:sldMk cId="3324750664" sldId="299"/>
            <ac:spMk id="6" creationId="{6F60893F-946F-456A-BCFD-ECE2B439FD01}"/>
          </ac:spMkLst>
        </pc:spChg>
        <pc:spChg chg="add mod">
          <ac:chgData name="Pulagam Venu Sri Gowri Venkata Kiran - [AIEA.1017133]" userId="5a3af437-633f-4077-be25-918fd66dc532" providerId="ADAL" clId="{95939CF4-3CA7-4A97-807F-13962012AB40}" dt="2021-12-14T10:25:46.165" v="8292" actId="13926"/>
          <ac:spMkLst>
            <pc:docMk/>
            <pc:sldMk cId="3324750664" sldId="299"/>
            <ac:spMk id="7" creationId="{428EEC3A-FF22-4D7D-BF7A-73DA8BF74510}"/>
          </ac:spMkLst>
        </pc:spChg>
        <pc:picChg chg="add mod modCrop">
          <ac:chgData name="Pulagam Venu Sri Gowri Venkata Kiran - [AIEA.1017133]" userId="5a3af437-633f-4077-be25-918fd66dc532" providerId="ADAL" clId="{95939CF4-3CA7-4A97-807F-13962012AB40}" dt="2021-12-13T06:56:04.969" v="1376" actId="1076"/>
          <ac:picMkLst>
            <pc:docMk/>
            <pc:sldMk cId="3324750664" sldId="299"/>
            <ac:picMk id="3" creationId="{88252D1C-7C65-4BE5-AA60-9BC8DA0ECD82}"/>
          </ac:picMkLst>
        </pc:picChg>
        <pc:picChg chg="add mod modCrop">
          <ac:chgData name="Pulagam Venu Sri Gowri Venkata Kiran - [AIEA.1017133]" userId="5a3af437-633f-4077-be25-918fd66dc532" providerId="ADAL" clId="{95939CF4-3CA7-4A97-807F-13962012AB40}" dt="2021-12-13T06:56:01.428" v="1375" actId="1076"/>
          <ac:picMkLst>
            <pc:docMk/>
            <pc:sldMk cId="3324750664" sldId="299"/>
            <ac:picMk id="4" creationId="{3705C48C-0757-4742-A3C3-333F6EF1B162}"/>
          </ac:picMkLst>
        </pc:picChg>
        <pc:picChg chg="add mod">
          <ac:chgData name="Pulagam Venu Sri Gowri Venkata Kiran - [AIEA.1017133]" userId="5a3af437-633f-4077-be25-918fd66dc532" providerId="ADAL" clId="{95939CF4-3CA7-4A97-807F-13962012AB40}" dt="2021-12-13T06:54:30.474" v="1363" actId="167"/>
          <ac:picMkLst>
            <pc:docMk/>
            <pc:sldMk cId="3324750664" sldId="299"/>
            <ac:picMk id="5" creationId="{F1371888-A6EC-40BE-865B-D7520181B3D8}"/>
          </ac:picMkLst>
        </pc:picChg>
        <pc:picChg chg="add del mod modCrop">
          <ac:chgData name="Pulagam Venu Sri Gowri Venkata Kiran - [AIEA.1017133]" userId="5a3af437-633f-4077-be25-918fd66dc532" providerId="ADAL" clId="{95939CF4-3CA7-4A97-807F-13962012AB40}" dt="2021-12-13T07:03:43.916" v="1742"/>
          <ac:picMkLst>
            <pc:docMk/>
            <pc:sldMk cId="3324750664" sldId="299"/>
            <ac:picMk id="9" creationId="{2732D9F4-0BA3-4CEB-B761-C3340A174136}"/>
          </ac:picMkLst>
        </pc:picChg>
        <pc:picChg chg="add del mod modCrop">
          <ac:chgData name="Pulagam Venu Sri Gowri Venkata Kiran - [AIEA.1017133]" userId="5a3af437-633f-4077-be25-918fd66dc532" providerId="ADAL" clId="{95939CF4-3CA7-4A97-807F-13962012AB40}" dt="2021-12-13T07:03:41.427" v="1736"/>
          <ac:picMkLst>
            <pc:docMk/>
            <pc:sldMk cId="3324750664" sldId="299"/>
            <ac:picMk id="11" creationId="{EC0071F4-E2C1-41D2-94C9-F7A2ADFAA00B}"/>
          </ac:picMkLst>
        </pc:picChg>
        <pc:picChg chg="add mod modCrop">
          <ac:chgData name="Pulagam Venu Sri Gowri Venkata Kiran - [AIEA.1017133]" userId="5a3af437-633f-4077-be25-918fd66dc532" providerId="ADAL" clId="{95939CF4-3CA7-4A97-807F-13962012AB40}" dt="2021-12-13T07:04:22.583" v="1747" actId="1076"/>
          <ac:picMkLst>
            <pc:docMk/>
            <pc:sldMk cId="3324750664" sldId="299"/>
            <ac:picMk id="13" creationId="{012990DF-DF00-4A5E-B2C1-2A95B09D3891}"/>
          </ac:picMkLst>
        </pc:picChg>
      </pc:sldChg>
      <pc:sldChg chg="addSp delSp modSp add mod modTransition">
        <pc:chgData name="Pulagam Venu Sri Gowri Venkata Kiran - [AIEA.1017133]" userId="5a3af437-633f-4077-be25-918fd66dc532" providerId="ADAL" clId="{95939CF4-3CA7-4A97-807F-13962012AB40}" dt="2021-12-14T08:43:03.742" v="8236"/>
        <pc:sldMkLst>
          <pc:docMk/>
          <pc:sldMk cId="2565151924" sldId="300"/>
        </pc:sldMkLst>
        <pc:spChg chg="add mod">
          <ac:chgData name="Pulagam Venu Sri Gowri Venkata Kiran - [AIEA.1017133]" userId="5a3af437-633f-4077-be25-918fd66dc532" providerId="ADAL" clId="{95939CF4-3CA7-4A97-807F-13962012AB40}" dt="2021-12-13T17:48:03.900" v="6404" actId="14100"/>
          <ac:spMkLst>
            <pc:docMk/>
            <pc:sldMk cId="2565151924" sldId="300"/>
            <ac:spMk id="21" creationId="{B40774CD-0BC6-4ED1-B374-A94A3C3AA7D7}"/>
          </ac:spMkLst>
        </pc:spChg>
        <pc:spChg chg="add mod">
          <ac:chgData name="Pulagam Venu Sri Gowri Venkata Kiran - [AIEA.1017133]" userId="5a3af437-633f-4077-be25-918fd66dc532" providerId="ADAL" clId="{95939CF4-3CA7-4A97-807F-13962012AB40}" dt="2021-12-13T07:16:24.129" v="2182" actId="1076"/>
          <ac:spMkLst>
            <pc:docMk/>
            <pc:sldMk cId="2565151924" sldId="300"/>
            <ac:spMk id="22" creationId="{CDABFEFC-FD08-422C-B1FB-9AD313C7CCBC}"/>
          </ac:spMkLst>
        </pc:spChg>
        <pc:picChg chg="add del mod">
          <ac:chgData name="Pulagam Venu Sri Gowri Venkata Kiran - [AIEA.1017133]" userId="5a3af437-633f-4077-be25-918fd66dc532" providerId="ADAL" clId="{95939CF4-3CA7-4A97-807F-13962012AB40}" dt="2021-12-13T06:53:12.350" v="1343" actId="21"/>
          <ac:picMkLst>
            <pc:docMk/>
            <pc:sldMk cId="2565151924" sldId="300"/>
            <ac:picMk id="3" creationId="{1AFA87B9-4693-4F4E-9EE3-13D0CC9F06D8}"/>
          </ac:picMkLst>
        </pc:picChg>
        <pc:picChg chg="add del mod modCrop">
          <ac:chgData name="Pulagam Venu Sri Gowri Venkata Kiran - [AIEA.1017133]" userId="5a3af437-633f-4077-be25-918fd66dc532" providerId="ADAL" clId="{95939CF4-3CA7-4A97-807F-13962012AB40}" dt="2021-12-13T07:07:55.081" v="1803"/>
          <ac:picMkLst>
            <pc:docMk/>
            <pc:sldMk cId="2565151924" sldId="300"/>
            <ac:picMk id="5" creationId="{0580725B-25AF-4E91-BE08-7E1A396FA1ED}"/>
          </ac:picMkLst>
        </pc:picChg>
        <pc:picChg chg="add del mod">
          <ac:chgData name="Pulagam Venu Sri Gowri Venkata Kiran - [AIEA.1017133]" userId="5a3af437-633f-4077-be25-918fd66dc532" providerId="ADAL" clId="{95939CF4-3CA7-4A97-807F-13962012AB40}" dt="2021-12-13T07:09:47.078" v="1814" actId="21"/>
          <ac:picMkLst>
            <pc:docMk/>
            <pc:sldMk cId="2565151924" sldId="300"/>
            <ac:picMk id="7" creationId="{556056A2-D00B-450E-8D32-D99126CC999A}"/>
          </ac:picMkLst>
        </pc:picChg>
        <pc:picChg chg="add mod modCrop">
          <ac:chgData name="Pulagam Venu Sri Gowri Venkata Kiran - [AIEA.1017133]" userId="5a3af437-633f-4077-be25-918fd66dc532" providerId="ADAL" clId="{95939CF4-3CA7-4A97-807F-13962012AB40}" dt="2021-12-13T07:16:16.900" v="2180" actId="1076"/>
          <ac:picMkLst>
            <pc:docMk/>
            <pc:sldMk cId="2565151924" sldId="300"/>
            <ac:picMk id="9" creationId="{B81B5996-A53A-480D-A52B-88D78405508E}"/>
          </ac:picMkLst>
        </pc:picChg>
        <pc:picChg chg="add del mod">
          <ac:chgData name="Pulagam Venu Sri Gowri Venkata Kiran - [AIEA.1017133]" userId="5a3af437-633f-4077-be25-918fd66dc532" providerId="ADAL" clId="{95939CF4-3CA7-4A97-807F-13962012AB40}" dt="2021-12-13T07:08:38.128" v="1805" actId="21"/>
          <ac:picMkLst>
            <pc:docMk/>
            <pc:sldMk cId="2565151924" sldId="300"/>
            <ac:picMk id="11" creationId="{4D05DF6E-B030-4DE6-A72A-AE2F3BC0B98B}"/>
          </ac:picMkLst>
        </pc:picChg>
        <pc:picChg chg="del">
          <ac:chgData name="Pulagam Venu Sri Gowri Venkata Kiran - [AIEA.1017133]" userId="5a3af437-633f-4077-be25-918fd66dc532" providerId="ADAL" clId="{95939CF4-3CA7-4A97-807F-13962012AB40}" dt="2021-12-13T07:09:23.085" v="1809" actId="21"/>
          <ac:picMkLst>
            <pc:docMk/>
            <pc:sldMk cId="2565151924" sldId="300"/>
            <ac:picMk id="13" creationId="{0A510BA7-D8C0-4724-8429-52C9C220AD9C}"/>
          </ac:picMkLst>
        </pc:picChg>
        <pc:picChg chg="add del mod modCrop">
          <ac:chgData name="Pulagam Venu Sri Gowri Venkata Kiran - [AIEA.1017133]" userId="5a3af437-633f-4077-be25-918fd66dc532" providerId="ADAL" clId="{95939CF4-3CA7-4A97-807F-13962012AB40}" dt="2021-12-13T17:49:22.458" v="6437" actId="21"/>
          <ac:picMkLst>
            <pc:docMk/>
            <pc:sldMk cId="2565151924" sldId="300"/>
            <ac:picMk id="14" creationId="{CA6FA871-E5BA-45B5-82CF-E7860152FB4F}"/>
          </ac:picMkLst>
        </pc:picChg>
        <pc:picChg chg="add del mod">
          <ac:chgData name="Pulagam Venu Sri Gowri Venkata Kiran - [AIEA.1017133]" userId="5a3af437-633f-4077-be25-918fd66dc532" providerId="ADAL" clId="{95939CF4-3CA7-4A97-807F-13962012AB40}" dt="2021-12-13T07:11:04.384" v="1833"/>
          <ac:picMkLst>
            <pc:docMk/>
            <pc:sldMk cId="2565151924" sldId="300"/>
            <ac:picMk id="15" creationId="{8B4E2CC3-3C5C-4994-8027-9DCADB4A8B34}"/>
          </ac:picMkLst>
        </pc:picChg>
        <pc:picChg chg="add del mod">
          <ac:chgData name="Pulagam Venu Sri Gowri Venkata Kiran - [AIEA.1017133]" userId="5a3af437-633f-4077-be25-918fd66dc532" providerId="ADAL" clId="{95939CF4-3CA7-4A97-807F-13962012AB40}" dt="2021-12-13T07:11:03.928" v="1832"/>
          <ac:picMkLst>
            <pc:docMk/>
            <pc:sldMk cId="2565151924" sldId="300"/>
            <ac:picMk id="16" creationId="{4FA31B6F-2480-43FB-A6A2-52D725400989}"/>
          </ac:picMkLst>
        </pc:picChg>
        <pc:picChg chg="add del mod">
          <ac:chgData name="Pulagam Venu Sri Gowri Venkata Kiran - [AIEA.1017133]" userId="5a3af437-633f-4077-be25-918fd66dc532" providerId="ADAL" clId="{95939CF4-3CA7-4A97-807F-13962012AB40}" dt="2021-12-13T07:11:03.704" v="1831"/>
          <ac:picMkLst>
            <pc:docMk/>
            <pc:sldMk cId="2565151924" sldId="300"/>
            <ac:picMk id="17" creationId="{26BC4DF3-D502-41E3-AF00-027F15411395}"/>
          </ac:picMkLst>
        </pc:picChg>
        <pc:picChg chg="add del mod">
          <ac:chgData name="Pulagam Venu Sri Gowri Venkata Kiran - [AIEA.1017133]" userId="5a3af437-633f-4077-be25-918fd66dc532" providerId="ADAL" clId="{95939CF4-3CA7-4A97-807F-13962012AB40}" dt="2021-12-13T07:11:03.505" v="1830"/>
          <ac:picMkLst>
            <pc:docMk/>
            <pc:sldMk cId="2565151924" sldId="300"/>
            <ac:picMk id="18" creationId="{B686AD4B-7DB9-4972-A6E1-BB263B25F4ED}"/>
          </ac:picMkLst>
        </pc:picChg>
        <pc:picChg chg="add del mod">
          <ac:chgData name="Pulagam Venu Sri Gowri Venkata Kiran - [AIEA.1017133]" userId="5a3af437-633f-4077-be25-918fd66dc532" providerId="ADAL" clId="{95939CF4-3CA7-4A97-807F-13962012AB40}" dt="2021-12-13T07:11:15.333" v="1835"/>
          <ac:picMkLst>
            <pc:docMk/>
            <pc:sldMk cId="2565151924" sldId="300"/>
            <ac:picMk id="19" creationId="{5005E879-8C26-44CB-AC55-B1B57BB3DFEA}"/>
          </ac:picMkLst>
        </pc:picChg>
        <pc:picChg chg="add mod">
          <ac:chgData name="Pulagam Venu Sri Gowri Venkata Kiran - [AIEA.1017133]" userId="5a3af437-633f-4077-be25-918fd66dc532" providerId="ADAL" clId="{95939CF4-3CA7-4A97-807F-13962012AB40}" dt="2021-12-13T07:11:47.892" v="1870" actId="167"/>
          <ac:picMkLst>
            <pc:docMk/>
            <pc:sldMk cId="2565151924" sldId="300"/>
            <ac:picMk id="20" creationId="{DEE748C1-B1C8-4646-ADF7-1405331CC8A0}"/>
          </ac:picMkLst>
        </pc:picChg>
      </pc:sldChg>
      <pc:sldChg chg="addSp delSp modSp new mod modTransition">
        <pc:chgData name="Pulagam Venu Sri Gowri Venkata Kiran - [AIEA.1017133]" userId="5a3af437-633f-4077-be25-918fd66dc532" providerId="ADAL" clId="{95939CF4-3CA7-4A97-807F-13962012AB40}" dt="2021-12-14T08:43:03.742" v="8236"/>
        <pc:sldMkLst>
          <pc:docMk/>
          <pc:sldMk cId="879423531" sldId="301"/>
        </pc:sldMkLst>
        <pc:spChg chg="add del mod">
          <ac:chgData name="Pulagam Venu Sri Gowri Venkata Kiran - [AIEA.1017133]" userId="5a3af437-633f-4077-be25-918fd66dc532" providerId="ADAL" clId="{95939CF4-3CA7-4A97-807F-13962012AB40}" dt="2021-12-13T11:15:28.841" v="2483"/>
          <ac:spMkLst>
            <pc:docMk/>
            <pc:sldMk cId="879423531" sldId="301"/>
            <ac:spMk id="39" creationId="{935E942E-AFB0-401A-9939-6D1C173D601B}"/>
          </ac:spMkLst>
        </pc:spChg>
        <pc:spChg chg="add mod">
          <ac:chgData name="Pulagam Venu Sri Gowri Venkata Kiran - [AIEA.1017133]" userId="5a3af437-633f-4077-be25-918fd66dc532" providerId="ADAL" clId="{95939CF4-3CA7-4A97-807F-13962012AB40}" dt="2021-12-13T11:15:24.796" v="2481" actId="20577"/>
          <ac:spMkLst>
            <pc:docMk/>
            <pc:sldMk cId="879423531" sldId="301"/>
            <ac:spMk id="40" creationId="{02A24D22-ADBD-422A-8045-B3D1AED78BF5}"/>
          </ac:spMkLst>
        </pc:spChg>
        <pc:graphicFrameChg chg="add del modGraphic">
          <ac:chgData name="Pulagam Venu Sri Gowri Venkata Kiran - [AIEA.1017133]" userId="5a3af437-633f-4077-be25-918fd66dc532" providerId="ADAL" clId="{95939CF4-3CA7-4A97-807F-13962012AB40}" dt="2021-12-13T07:09:18.499" v="1808" actId="27309"/>
          <ac:graphicFrameMkLst>
            <pc:docMk/>
            <pc:sldMk cId="879423531" sldId="301"/>
            <ac:graphicFrameMk id="5" creationId="{1640B7BE-E3EA-468D-8B5E-1EEC9355D238}"/>
          </ac:graphicFrameMkLst>
        </pc:graphicFrameChg>
        <pc:picChg chg="add del mod">
          <ac:chgData name="Pulagam Venu Sri Gowri Venkata Kiran - [AIEA.1017133]" userId="5a3af437-633f-4077-be25-918fd66dc532" providerId="ADAL" clId="{95939CF4-3CA7-4A97-807F-13962012AB40}" dt="2021-12-13T10:36:59.224" v="2281" actId="931"/>
          <ac:picMkLst>
            <pc:docMk/>
            <pc:sldMk cId="879423531" sldId="301"/>
            <ac:picMk id="3" creationId="{7796A3A7-EA35-4004-BC7E-FDD973F9AC35}"/>
          </ac:picMkLst>
        </pc:picChg>
        <pc:picChg chg="add del mod">
          <ac:chgData name="Pulagam Venu Sri Gowri Venkata Kiran - [AIEA.1017133]" userId="5a3af437-633f-4077-be25-918fd66dc532" providerId="ADAL" clId="{95939CF4-3CA7-4A97-807F-13962012AB40}" dt="2021-12-13T07:09:13.809" v="1806" actId="21"/>
          <ac:picMkLst>
            <pc:docMk/>
            <pc:sldMk cId="879423531" sldId="301"/>
            <ac:picMk id="3" creationId="{A4E18942-1466-4B19-BE31-3DF86508F888}"/>
          </ac:picMkLst>
        </pc:picChg>
        <pc:picChg chg="add del mod">
          <ac:chgData name="Pulagam Venu Sri Gowri Venkata Kiran - [AIEA.1017133]" userId="5a3af437-633f-4077-be25-918fd66dc532" providerId="ADAL" clId="{95939CF4-3CA7-4A97-807F-13962012AB40}" dt="2021-12-13T10:36:59.224" v="2281" actId="931"/>
          <ac:picMkLst>
            <pc:docMk/>
            <pc:sldMk cId="879423531" sldId="301"/>
            <ac:picMk id="5" creationId="{042BEE79-A8DD-4DE2-BDAB-ED1161D11031}"/>
          </ac:picMkLst>
        </pc:picChg>
        <pc:picChg chg="add del mod">
          <ac:chgData name="Pulagam Venu Sri Gowri Venkata Kiran - [AIEA.1017133]" userId="5a3af437-633f-4077-be25-918fd66dc532" providerId="ADAL" clId="{95939CF4-3CA7-4A97-807F-13962012AB40}" dt="2021-12-13T07:10:49.449" v="1825" actId="21"/>
          <ac:picMkLst>
            <pc:docMk/>
            <pc:sldMk cId="879423531" sldId="301"/>
            <ac:picMk id="6" creationId="{234FBB11-08FA-4665-9055-8877802F6054}"/>
          </ac:picMkLst>
        </pc:picChg>
        <pc:picChg chg="add mod">
          <ac:chgData name="Pulagam Venu Sri Gowri Venkata Kiran - [AIEA.1017133]" userId="5a3af437-633f-4077-be25-918fd66dc532" providerId="ADAL" clId="{95939CF4-3CA7-4A97-807F-13962012AB40}" dt="2021-12-13T07:11:17.685" v="1836"/>
          <ac:picMkLst>
            <pc:docMk/>
            <pc:sldMk cId="879423531" sldId="301"/>
            <ac:picMk id="7" creationId="{667BECFA-422C-49E0-ACB0-393F408B67D3}"/>
          </ac:picMkLst>
        </pc:picChg>
        <pc:picChg chg="add del mod">
          <ac:chgData name="Pulagam Venu Sri Gowri Venkata Kiran - [AIEA.1017133]" userId="5a3af437-633f-4077-be25-918fd66dc532" providerId="ADAL" clId="{95939CF4-3CA7-4A97-807F-13962012AB40}" dt="2021-12-13T10:36:59.224" v="2281" actId="931"/>
          <ac:picMkLst>
            <pc:docMk/>
            <pc:sldMk cId="879423531" sldId="301"/>
            <ac:picMk id="8" creationId="{25D3A354-DA62-40E8-BE8C-7CFD02F7C3FA}"/>
          </ac:picMkLst>
        </pc:picChg>
        <pc:picChg chg="add del mod">
          <ac:chgData name="Pulagam Venu Sri Gowri Venkata Kiran - [AIEA.1017133]" userId="5a3af437-633f-4077-be25-918fd66dc532" providerId="ADAL" clId="{95939CF4-3CA7-4A97-807F-13962012AB40}" dt="2021-12-13T10:36:59.224" v="2281" actId="931"/>
          <ac:picMkLst>
            <pc:docMk/>
            <pc:sldMk cId="879423531" sldId="301"/>
            <ac:picMk id="10" creationId="{020ED57D-8CD6-4820-92EB-7A06FAD8D65B}"/>
          </ac:picMkLst>
        </pc:picChg>
        <pc:picChg chg="add del mod">
          <ac:chgData name="Pulagam Venu Sri Gowri Venkata Kiran - [AIEA.1017133]" userId="5a3af437-633f-4077-be25-918fd66dc532" providerId="ADAL" clId="{95939CF4-3CA7-4A97-807F-13962012AB40}" dt="2021-12-13T10:36:59.224" v="2281" actId="931"/>
          <ac:picMkLst>
            <pc:docMk/>
            <pc:sldMk cId="879423531" sldId="301"/>
            <ac:picMk id="12" creationId="{5B959E72-3882-4C53-80DD-3E36F0A03A79}"/>
          </ac:picMkLst>
        </pc:picChg>
        <pc:picChg chg="add del mod">
          <ac:chgData name="Pulagam Venu Sri Gowri Venkata Kiran - [AIEA.1017133]" userId="5a3af437-633f-4077-be25-918fd66dc532" providerId="ADAL" clId="{95939CF4-3CA7-4A97-807F-13962012AB40}" dt="2021-12-13T10:36:59.224" v="2281" actId="931"/>
          <ac:picMkLst>
            <pc:docMk/>
            <pc:sldMk cId="879423531" sldId="301"/>
            <ac:picMk id="14" creationId="{4A6851B1-7143-456D-A0BF-535367B28337}"/>
          </ac:picMkLst>
        </pc:picChg>
        <pc:picChg chg="add del mod">
          <ac:chgData name="Pulagam Venu Sri Gowri Venkata Kiran - [AIEA.1017133]" userId="5a3af437-633f-4077-be25-918fd66dc532" providerId="ADAL" clId="{95939CF4-3CA7-4A97-807F-13962012AB40}" dt="2021-12-13T10:36:59.224" v="2281" actId="931"/>
          <ac:picMkLst>
            <pc:docMk/>
            <pc:sldMk cId="879423531" sldId="301"/>
            <ac:picMk id="16" creationId="{AABADB96-939D-4F58-967A-277EBDCC0A6A}"/>
          </ac:picMkLst>
        </pc:picChg>
        <pc:picChg chg="add del mod">
          <ac:chgData name="Pulagam Venu Sri Gowri Venkata Kiran - [AIEA.1017133]" userId="5a3af437-633f-4077-be25-918fd66dc532" providerId="ADAL" clId="{95939CF4-3CA7-4A97-807F-13962012AB40}" dt="2021-12-13T10:36:59.224" v="2281" actId="931"/>
          <ac:picMkLst>
            <pc:docMk/>
            <pc:sldMk cId="879423531" sldId="301"/>
            <ac:picMk id="18" creationId="{69B23149-BE88-4483-A1AA-02CD0FA1DEDA}"/>
          </ac:picMkLst>
        </pc:picChg>
        <pc:picChg chg="add del mod">
          <ac:chgData name="Pulagam Venu Sri Gowri Venkata Kiran - [AIEA.1017133]" userId="5a3af437-633f-4077-be25-918fd66dc532" providerId="ADAL" clId="{95939CF4-3CA7-4A97-807F-13962012AB40}" dt="2021-12-13T10:36:59.224" v="2281" actId="931"/>
          <ac:picMkLst>
            <pc:docMk/>
            <pc:sldMk cId="879423531" sldId="301"/>
            <ac:picMk id="20" creationId="{F90F4397-E02B-4E6C-B173-50D4B15619D2}"/>
          </ac:picMkLst>
        </pc:picChg>
        <pc:picChg chg="add del mod">
          <ac:chgData name="Pulagam Venu Sri Gowri Venkata Kiran - [AIEA.1017133]" userId="5a3af437-633f-4077-be25-918fd66dc532" providerId="ADAL" clId="{95939CF4-3CA7-4A97-807F-13962012AB40}" dt="2021-12-13T10:36:59.224" v="2281" actId="931"/>
          <ac:picMkLst>
            <pc:docMk/>
            <pc:sldMk cId="879423531" sldId="301"/>
            <ac:picMk id="22" creationId="{0890FC02-2706-49DB-BD59-86B636438AA5}"/>
          </ac:picMkLst>
        </pc:picChg>
        <pc:picChg chg="add del mod">
          <ac:chgData name="Pulagam Venu Sri Gowri Venkata Kiran - [AIEA.1017133]" userId="5a3af437-633f-4077-be25-918fd66dc532" providerId="ADAL" clId="{95939CF4-3CA7-4A97-807F-13962012AB40}" dt="2021-12-13T10:36:59.224" v="2281" actId="931"/>
          <ac:picMkLst>
            <pc:docMk/>
            <pc:sldMk cId="879423531" sldId="301"/>
            <ac:picMk id="24" creationId="{C62034E6-166B-433B-AC09-3EB8FC1B8BF7}"/>
          </ac:picMkLst>
        </pc:picChg>
        <pc:picChg chg="add del mod">
          <ac:chgData name="Pulagam Venu Sri Gowri Venkata Kiran - [AIEA.1017133]" userId="5a3af437-633f-4077-be25-918fd66dc532" providerId="ADAL" clId="{95939CF4-3CA7-4A97-807F-13962012AB40}" dt="2021-12-13T10:36:59.224" v="2281" actId="931"/>
          <ac:picMkLst>
            <pc:docMk/>
            <pc:sldMk cId="879423531" sldId="301"/>
            <ac:picMk id="26" creationId="{DE427E9E-38B0-48C0-ADDE-FC8686A857DC}"/>
          </ac:picMkLst>
        </pc:picChg>
        <pc:picChg chg="add del mod">
          <ac:chgData name="Pulagam Venu Sri Gowri Venkata Kiran - [AIEA.1017133]" userId="5a3af437-633f-4077-be25-918fd66dc532" providerId="ADAL" clId="{95939CF4-3CA7-4A97-807F-13962012AB40}" dt="2021-12-13T10:36:59.224" v="2281" actId="931"/>
          <ac:picMkLst>
            <pc:docMk/>
            <pc:sldMk cId="879423531" sldId="301"/>
            <ac:picMk id="28" creationId="{7303646F-244B-4EE6-B891-C0702AE5F755}"/>
          </ac:picMkLst>
        </pc:picChg>
        <pc:picChg chg="add del mod">
          <ac:chgData name="Pulagam Venu Sri Gowri Venkata Kiran - [AIEA.1017133]" userId="5a3af437-633f-4077-be25-918fd66dc532" providerId="ADAL" clId="{95939CF4-3CA7-4A97-807F-13962012AB40}" dt="2021-12-13T10:38:02.866" v="2286" actId="21"/>
          <ac:picMkLst>
            <pc:docMk/>
            <pc:sldMk cId="879423531" sldId="301"/>
            <ac:picMk id="30" creationId="{14A225CC-53FD-4275-BA3E-D6611598ADED}"/>
          </ac:picMkLst>
        </pc:picChg>
        <pc:picChg chg="add del mod">
          <ac:chgData name="Pulagam Venu Sri Gowri Venkata Kiran - [AIEA.1017133]" userId="5a3af437-633f-4077-be25-918fd66dc532" providerId="ADAL" clId="{95939CF4-3CA7-4A97-807F-13962012AB40}" dt="2021-12-13T11:04:20.454" v="2293" actId="21"/>
          <ac:picMkLst>
            <pc:docMk/>
            <pc:sldMk cId="879423531" sldId="301"/>
            <ac:picMk id="32" creationId="{63E16117-2E04-434A-9ED9-91C8E1860AB1}"/>
          </ac:picMkLst>
        </pc:picChg>
        <pc:picChg chg="add del mod">
          <ac:chgData name="Pulagam Venu Sri Gowri Venkata Kiran - [AIEA.1017133]" userId="5a3af437-633f-4077-be25-918fd66dc532" providerId="ADAL" clId="{95939CF4-3CA7-4A97-807F-13962012AB40}" dt="2021-12-13T11:04:18.763" v="2292" actId="21"/>
          <ac:picMkLst>
            <pc:docMk/>
            <pc:sldMk cId="879423531" sldId="301"/>
            <ac:picMk id="34" creationId="{275AA1BB-8364-43BD-A612-413248C3539F}"/>
          </ac:picMkLst>
        </pc:picChg>
        <pc:picChg chg="add del mod">
          <ac:chgData name="Pulagam Venu Sri Gowri Venkata Kiran - [AIEA.1017133]" userId="5a3af437-633f-4077-be25-918fd66dc532" providerId="ADAL" clId="{95939CF4-3CA7-4A97-807F-13962012AB40}" dt="2021-12-13T11:04:16.455" v="2291" actId="21"/>
          <ac:picMkLst>
            <pc:docMk/>
            <pc:sldMk cId="879423531" sldId="301"/>
            <ac:picMk id="36" creationId="{789DD8EB-F07B-43E2-BF6A-847CF9486350}"/>
          </ac:picMkLst>
        </pc:picChg>
        <pc:picChg chg="add mod modCrop">
          <ac:chgData name="Pulagam Venu Sri Gowri Venkata Kiran - [AIEA.1017133]" userId="5a3af437-633f-4077-be25-918fd66dc532" providerId="ADAL" clId="{95939CF4-3CA7-4A97-807F-13962012AB40}" dt="2021-12-13T11:07:30.236" v="2469" actId="1076"/>
          <ac:picMkLst>
            <pc:docMk/>
            <pc:sldMk cId="879423531" sldId="301"/>
            <ac:picMk id="38" creationId="{3880F5A2-FC69-4455-A5B9-5457AD336EF0}"/>
          </ac:picMkLst>
        </pc:picChg>
      </pc:sldChg>
      <pc:sldChg chg="addSp delSp modSp add mod ord modTransition">
        <pc:chgData name="Pulagam Venu Sri Gowri Venkata Kiran - [AIEA.1017133]" userId="5a3af437-633f-4077-be25-918fd66dc532" providerId="ADAL" clId="{95939CF4-3CA7-4A97-807F-13962012AB40}" dt="2021-12-14T15:34:51.399" v="8914" actId="1076"/>
        <pc:sldMkLst>
          <pc:docMk/>
          <pc:sldMk cId="413543380" sldId="302"/>
        </pc:sldMkLst>
        <pc:spChg chg="add del mod">
          <ac:chgData name="Pulagam Venu Sri Gowri Venkata Kiran - [AIEA.1017133]" userId="5a3af437-633f-4077-be25-918fd66dc532" providerId="ADAL" clId="{95939CF4-3CA7-4A97-807F-13962012AB40}" dt="2021-12-13T15:09:51.926" v="3138"/>
          <ac:spMkLst>
            <pc:docMk/>
            <pc:sldMk cId="413543380" sldId="302"/>
            <ac:spMk id="2" creationId="{9E8E2436-59DE-48C6-A4B7-05EDEF77677B}"/>
          </ac:spMkLst>
        </pc:spChg>
        <pc:spChg chg="add mod">
          <ac:chgData name="Pulagam Venu Sri Gowri Venkata Kiran - [AIEA.1017133]" userId="5a3af437-633f-4077-be25-918fd66dc532" providerId="ADAL" clId="{95939CF4-3CA7-4A97-807F-13962012AB40}" dt="2021-12-14T15:34:51.399" v="8914" actId="1076"/>
          <ac:spMkLst>
            <pc:docMk/>
            <pc:sldMk cId="413543380" sldId="302"/>
            <ac:spMk id="3" creationId="{13B46EB0-1F78-4EEC-8D0D-4D69D656D817}"/>
          </ac:spMkLst>
        </pc:spChg>
        <pc:picChg chg="add del mod">
          <ac:chgData name="Pulagam Venu Sri Gowri Venkata Kiran - [AIEA.1017133]" userId="5a3af437-633f-4077-be25-918fd66dc532" providerId="ADAL" clId="{95939CF4-3CA7-4A97-807F-13962012AB40}" dt="2021-12-13T11:15:38.295" v="2484" actId="21"/>
          <ac:picMkLst>
            <pc:docMk/>
            <pc:sldMk cId="413543380" sldId="302"/>
            <ac:picMk id="3" creationId="{A31FEBB3-E6FE-44D7-8120-32F3CA048FB2}"/>
          </ac:picMkLst>
        </pc:picChg>
        <pc:picChg chg="add mod modCrop">
          <ac:chgData name="Pulagam Venu Sri Gowri Venkata Kiran - [AIEA.1017133]" userId="5a3af437-633f-4077-be25-918fd66dc532" providerId="ADAL" clId="{95939CF4-3CA7-4A97-807F-13962012AB40}" dt="2021-12-13T15:10:45.013" v="3212" actId="1076"/>
          <ac:picMkLst>
            <pc:docMk/>
            <pc:sldMk cId="413543380" sldId="302"/>
            <ac:picMk id="4" creationId="{B1753F57-BFE8-4F60-AC8D-51CE614D50F2}"/>
          </ac:picMkLst>
        </pc:picChg>
      </pc:sldChg>
      <pc:sldChg chg="addSp delSp modSp add mod ord modTransition">
        <pc:chgData name="Pulagam Venu Sri Gowri Venkata Kiran - [AIEA.1017133]" userId="5a3af437-633f-4077-be25-918fd66dc532" providerId="ADAL" clId="{95939CF4-3CA7-4A97-807F-13962012AB40}" dt="2021-12-14T08:43:03.742" v="8236"/>
        <pc:sldMkLst>
          <pc:docMk/>
          <pc:sldMk cId="4134444907" sldId="303"/>
        </pc:sldMkLst>
        <pc:spChg chg="add del mod">
          <ac:chgData name="Pulagam Venu Sri Gowri Venkata Kiran - [AIEA.1017133]" userId="5a3af437-633f-4077-be25-918fd66dc532" providerId="ADAL" clId="{95939CF4-3CA7-4A97-807F-13962012AB40}" dt="2021-12-13T15:19:05.440" v="3932"/>
          <ac:spMkLst>
            <pc:docMk/>
            <pc:sldMk cId="4134444907" sldId="303"/>
            <ac:spMk id="2" creationId="{BF03409C-0CEA-49B9-A0C6-BC6B7437E4E2}"/>
          </ac:spMkLst>
        </pc:spChg>
        <pc:spChg chg="add mod">
          <ac:chgData name="Pulagam Venu Sri Gowri Venkata Kiran - [AIEA.1017133]" userId="5a3af437-633f-4077-be25-918fd66dc532" providerId="ADAL" clId="{95939CF4-3CA7-4A97-807F-13962012AB40}" dt="2021-12-13T15:19:00.171" v="3929" actId="13926"/>
          <ac:spMkLst>
            <pc:docMk/>
            <pc:sldMk cId="4134444907" sldId="303"/>
            <ac:spMk id="4" creationId="{CCF78183-8D16-4FB9-B660-84AC0348A25C}"/>
          </ac:spMkLst>
        </pc:spChg>
        <pc:picChg chg="add mod modCrop">
          <ac:chgData name="Pulagam Venu Sri Gowri Venkata Kiran - [AIEA.1017133]" userId="5a3af437-633f-4077-be25-918fd66dc532" providerId="ADAL" clId="{95939CF4-3CA7-4A97-807F-13962012AB40}" dt="2021-12-13T15:19:04.207" v="3930" actId="1076"/>
          <ac:picMkLst>
            <pc:docMk/>
            <pc:sldMk cId="4134444907" sldId="303"/>
            <ac:picMk id="3" creationId="{119F8AB6-6852-402D-91B1-77CDA6B4BD67}"/>
          </ac:picMkLst>
        </pc:picChg>
      </pc:sldChg>
      <pc:sldChg chg="addSp delSp modSp add mod ord modTransition">
        <pc:chgData name="Pulagam Venu Sri Gowri Venkata Kiran - [AIEA.1017133]" userId="5a3af437-633f-4077-be25-918fd66dc532" providerId="ADAL" clId="{95939CF4-3CA7-4A97-807F-13962012AB40}" dt="2021-12-14T15:48:53.750" v="8930" actId="20577"/>
        <pc:sldMkLst>
          <pc:docMk/>
          <pc:sldMk cId="3221115615" sldId="304"/>
        </pc:sldMkLst>
        <pc:spChg chg="add del mod">
          <ac:chgData name="Pulagam Venu Sri Gowri Venkata Kiran - [AIEA.1017133]" userId="5a3af437-633f-4077-be25-918fd66dc532" providerId="ADAL" clId="{95939CF4-3CA7-4A97-807F-13962012AB40}" dt="2021-12-13T15:15:49.684" v="3705"/>
          <ac:spMkLst>
            <pc:docMk/>
            <pc:sldMk cId="3221115615" sldId="304"/>
            <ac:spMk id="2" creationId="{4EC311AA-0D9F-4D21-958F-D3452E74316E}"/>
          </ac:spMkLst>
        </pc:spChg>
        <pc:spChg chg="add mod">
          <ac:chgData name="Pulagam Venu Sri Gowri Venkata Kiran - [AIEA.1017133]" userId="5a3af437-633f-4077-be25-918fd66dc532" providerId="ADAL" clId="{95939CF4-3CA7-4A97-807F-13962012AB40}" dt="2021-12-14T15:48:53.750" v="8930" actId="20577"/>
          <ac:spMkLst>
            <pc:docMk/>
            <pc:sldMk cId="3221115615" sldId="304"/>
            <ac:spMk id="4" creationId="{A911B253-AA18-43F8-8355-24AFD63BC9E2}"/>
          </ac:spMkLst>
        </pc:spChg>
        <pc:picChg chg="add mod modCrop">
          <ac:chgData name="Pulagam Venu Sri Gowri Venkata Kiran - [AIEA.1017133]" userId="5a3af437-633f-4077-be25-918fd66dc532" providerId="ADAL" clId="{95939CF4-3CA7-4A97-807F-13962012AB40}" dt="2021-12-13T15:16:01.025" v="3707" actId="1076"/>
          <ac:picMkLst>
            <pc:docMk/>
            <pc:sldMk cId="3221115615" sldId="304"/>
            <ac:picMk id="3" creationId="{4138D0B3-DF4F-497C-BECB-C2E82B3D5836}"/>
          </ac:picMkLst>
        </pc:picChg>
      </pc:sldChg>
      <pc:sldChg chg="addSp delSp modSp add mod ord modTransition">
        <pc:chgData name="Pulagam Venu Sri Gowri Venkata Kiran - [AIEA.1017133]" userId="5a3af437-633f-4077-be25-918fd66dc532" providerId="ADAL" clId="{95939CF4-3CA7-4A97-807F-13962012AB40}" dt="2021-12-14T08:43:03.742" v="8236"/>
        <pc:sldMkLst>
          <pc:docMk/>
          <pc:sldMk cId="1610701575" sldId="305"/>
        </pc:sldMkLst>
        <pc:spChg chg="add del mod">
          <ac:chgData name="Pulagam Venu Sri Gowri Venkata Kiran - [AIEA.1017133]" userId="5a3af437-633f-4077-be25-918fd66dc532" providerId="ADAL" clId="{95939CF4-3CA7-4A97-807F-13962012AB40}" dt="2021-12-13T15:06:24.385" v="2788"/>
          <ac:spMkLst>
            <pc:docMk/>
            <pc:sldMk cId="1610701575" sldId="305"/>
            <ac:spMk id="2" creationId="{A2344327-AE4E-4695-AF19-FA559EA260E8}"/>
          </ac:spMkLst>
        </pc:spChg>
        <pc:spChg chg="add mod">
          <ac:chgData name="Pulagam Venu Sri Gowri Venkata Kiran - [AIEA.1017133]" userId="5a3af437-633f-4077-be25-918fd66dc532" providerId="ADAL" clId="{95939CF4-3CA7-4A97-807F-13962012AB40}" dt="2021-12-13T15:16:25.842" v="3713" actId="13926"/>
          <ac:spMkLst>
            <pc:docMk/>
            <pc:sldMk cId="1610701575" sldId="305"/>
            <ac:spMk id="4" creationId="{E0A4CFD6-EB06-46DC-BDE8-0F967CA36EC5}"/>
          </ac:spMkLst>
        </pc:spChg>
        <pc:picChg chg="add mod modCrop">
          <ac:chgData name="Pulagam Venu Sri Gowri Venkata Kiran - [AIEA.1017133]" userId="5a3af437-633f-4077-be25-918fd66dc532" providerId="ADAL" clId="{95939CF4-3CA7-4A97-807F-13962012AB40}" dt="2021-12-13T15:02:49.435" v="2525" actId="1076"/>
          <ac:picMkLst>
            <pc:docMk/>
            <pc:sldMk cId="1610701575" sldId="305"/>
            <ac:picMk id="3" creationId="{C830D996-4674-441C-99FB-F2A316DB6ADA}"/>
          </ac:picMkLst>
        </pc:picChg>
      </pc:sldChg>
      <pc:sldChg chg="addSp delSp modSp add del mod">
        <pc:chgData name="Pulagam Venu Sri Gowri Venkata Kiran - [AIEA.1017133]" userId="5a3af437-633f-4077-be25-918fd66dc532" providerId="ADAL" clId="{95939CF4-3CA7-4A97-807F-13962012AB40}" dt="2021-12-14T07:01:07.234" v="8146" actId="2696"/>
        <pc:sldMkLst>
          <pc:docMk/>
          <pc:sldMk cId="2062617585" sldId="306"/>
        </pc:sldMkLst>
        <pc:picChg chg="add del mod modCrop">
          <ac:chgData name="Pulagam Venu Sri Gowri Venkata Kiran - [AIEA.1017133]" userId="5a3af437-633f-4077-be25-918fd66dc532" providerId="ADAL" clId="{95939CF4-3CA7-4A97-807F-13962012AB40}" dt="2021-12-14T07:00:42.308" v="8135" actId="21"/>
          <ac:picMkLst>
            <pc:docMk/>
            <pc:sldMk cId="2062617585" sldId="306"/>
            <ac:picMk id="3" creationId="{F6802741-4CE6-4C29-B247-53C9DE9C402D}"/>
          </ac:picMkLst>
        </pc:picChg>
      </pc:sldChg>
      <pc:sldChg chg="addSp delSp modSp add mod modTransition">
        <pc:chgData name="Pulagam Venu Sri Gowri Venkata Kiran - [AIEA.1017133]" userId="5a3af437-633f-4077-be25-918fd66dc532" providerId="ADAL" clId="{95939CF4-3CA7-4A97-807F-13962012AB40}" dt="2021-12-14T14:43:29.544" v="8639" actId="20577"/>
        <pc:sldMkLst>
          <pc:docMk/>
          <pc:sldMk cId="721213974" sldId="307"/>
        </pc:sldMkLst>
        <pc:spChg chg="add del mod">
          <ac:chgData name="Pulagam Venu Sri Gowri Venkata Kiran - [AIEA.1017133]" userId="5a3af437-633f-4077-be25-918fd66dc532" providerId="ADAL" clId="{95939CF4-3CA7-4A97-807F-13962012AB40}" dt="2021-12-13T16:35:33.351" v="4038"/>
          <ac:spMkLst>
            <pc:docMk/>
            <pc:sldMk cId="721213974" sldId="307"/>
            <ac:spMk id="4" creationId="{8DF835EA-1254-4823-B198-152DE08C2D06}"/>
          </ac:spMkLst>
        </pc:spChg>
        <pc:spChg chg="add mod">
          <ac:chgData name="Pulagam Venu Sri Gowri Venkata Kiran - [AIEA.1017133]" userId="5a3af437-633f-4077-be25-918fd66dc532" providerId="ADAL" clId="{95939CF4-3CA7-4A97-807F-13962012AB40}" dt="2021-12-14T14:43:29.544" v="8639" actId="20577"/>
          <ac:spMkLst>
            <pc:docMk/>
            <pc:sldMk cId="721213974" sldId="307"/>
            <ac:spMk id="5" creationId="{5595597A-C22F-4C9F-8B9F-2C4D0554B5A7}"/>
          </ac:spMkLst>
        </pc:spChg>
        <pc:picChg chg="add mod modCrop">
          <ac:chgData name="Pulagam Venu Sri Gowri Venkata Kiran - [AIEA.1017133]" userId="5a3af437-633f-4077-be25-918fd66dc532" providerId="ADAL" clId="{95939CF4-3CA7-4A97-807F-13962012AB40}" dt="2021-12-13T16:35:31.791" v="4036" actId="1076"/>
          <ac:picMkLst>
            <pc:docMk/>
            <pc:sldMk cId="721213974" sldId="307"/>
            <ac:picMk id="3" creationId="{75EC530B-C7F1-4835-B59C-1961671C5A24}"/>
          </ac:picMkLst>
        </pc:picChg>
      </pc:sldChg>
      <pc:sldChg chg="addSp delSp modSp add mod modTransition">
        <pc:chgData name="Pulagam Venu Sri Gowri Venkata Kiran - [AIEA.1017133]" userId="5a3af437-633f-4077-be25-918fd66dc532" providerId="ADAL" clId="{95939CF4-3CA7-4A97-807F-13962012AB40}" dt="2021-12-14T14:43:47.878" v="8641" actId="20577"/>
        <pc:sldMkLst>
          <pc:docMk/>
          <pc:sldMk cId="1372584833" sldId="308"/>
        </pc:sldMkLst>
        <pc:spChg chg="add del mod">
          <ac:chgData name="Pulagam Venu Sri Gowri Venkata Kiran - [AIEA.1017133]" userId="5a3af437-633f-4077-be25-918fd66dc532" providerId="ADAL" clId="{95939CF4-3CA7-4A97-807F-13962012AB40}" dt="2021-12-13T16:38:48.270" v="4278"/>
          <ac:spMkLst>
            <pc:docMk/>
            <pc:sldMk cId="1372584833" sldId="308"/>
            <ac:spMk id="4" creationId="{B9995707-B042-45F9-8820-BE5E6FF79FAF}"/>
          </ac:spMkLst>
        </pc:spChg>
        <pc:spChg chg="add mod">
          <ac:chgData name="Pulagam Venu Sri Gowri Venkata Kiran - [AIEA.1017133]" userId="5a3af437-633f-4077-be25-918fd66dc532" providerId="ADAL" clId="{95939CF4-3CA7-4A97-807F-13962012AB40}" dt="2021-12-14T14:43:47.878" v="8641" actId="20577"/>
          <ac:spMkLst>
            <pc:docMk/>
            <pc:sldMk cId="1372584833" sldId="308"/>
            <ac:spMk id="5" creationId="{F6BA3DAC-7690-4AAB-A7AD-DADA2AE05DFF}"/>
          </ac:spMkLst>
        </pc:spChg>
        <pc:picChg chg="add mod modCrop">
          <ac:chgData name="Pulagam Venu Sri Gowri Venkata Kiran - [AIEA.1017133]" userId="5a3af437-633f-4077-be25-918fd66dc532" providerId="ADAL" clId="{95939CF4-3CA7-4A97-807F-13962012AB40}" dt="2021-12-13T16:38:42.113" v="4275" actId="1076"/>
          <ac:picMkLst>
            <pc:docMk/>
            <pc:sldMk cId="1372584833" sldId="308"/>
            <ac:picMk id="3" creationId="{A9ED61AF-A9F9-4581-9EBB-46756321E453}"/>
          </ac:picMkLst>
        </pc:picChg>
      </pc:sldChg>
      <pc:sldChg chg="addSp delSp modSp add mod modTransition">
        <pc:chgData name="Pulagam Venu Sri Gowri Venkata Kiran - [AIEA.1017133]" userId="5a3af437-633f-4077-be25-918fd66dc532" providerId="ADAL" clId="{95939CF4-3CA7-4A97-807F-13962012AB40}" dt="2021-12-14T08:43:03.742" v="8236"/>
        <pc:sldMkLst>
          <pc:docMk/>
          <pc:sldMk cId="2723623866" sldId="309"/>
        </pc:sldMkLst>
        <pc:spChg chg="add del mod">
          <ac:chgData name="Pulagam Venu Sri Gowri Venkata Kiran - [AIEA.1017133]" userId="5a3af437-633f-4077-be25-918fd66dc532" providerId="ADAL" clId="{95939CF4-3CA7-4A97-807F-13962012AB40}" dt="2021-12-13T16:42:19.779" v="4511"/>
          <ac:spMkLst>
            <pc:docMk/>
            <pc:sldMk cId="2723623866" sldId="309"/>
            <ac:spMk id="4" creationId="{3E6915CE-3F04-4931-9C99-A758B5683A6E}"/>
          </ac:spMkLst>
        </pc:spChg>
        <pc:spChg chg="add mod">
          <ac:chgData name="Pulagam Venu Sri Gowri Venkata Kiran - [AIEA.1017133]" userId="5a3af437-633f-4077-be25-918fd66dc532" providerId="ADAL" clId="{95939CF4-3CA7-4A97-807F-13962012AB40}" dt="2021-12-13T16:43:59.756" v="4612" actId="1076"/>
          <ac:spMkLst>
            <pc:docMk/>
            <pc:sldMk cId="2723623866" sldId="309"/>
            <ac:spMk id="5" creationId="{DAE54181-84FC-405B-AB23-ED8297F21619}"/>
          </ac:spMkLst>
        </pc:spChg>
        <pc:picChg chg="add mod modCrop">
          <ac:chgData name="Pulagam Venu Sri Gowri Venkata Kiran - [AIEA.1017133]" userId="5a3af437-633f-4077-be25-918fd66dc532" providerId="ADAL" clId="{95939CF4-3CA7-4A97-807F-13962012AB40}" dt="2021-12-13T16:39:10.299" v="4282" actId="1076"/>
          <ac:picMkLst>
            <pc:docMk/>
            <pc:sldMk cId="2723623866" sldId="309"/>
            <ac:picMk id="3" creationId="{544282A8-D191-4644-909F-A503BEA8AF98}"/>
          </ac:picMkLst>
        </pc:picChg>
      </pc:sldChg>
      <pc:sldChg chg="addSp modSp add mod modTransition">
        <pc:chgData name="Pulagam Venu Sri Gowri Venkata Kiran - [AIEA.1017133]" userId="5a3af437-633f-4077-be25-918fd66dc532" providerId="ADAL" clId="{95939CF4-3CA7-4A97-807F-13962012AB40}" dt="2021-12-14T08:43:03.742" v="8236"/>
        <pc:sldMkLst>
          <pc:docMk/>
          <pc:sldMk cId="1390828493" sldId="310"/>
        </pc:sldMkLst>
        <pc:spChg chg="add mod">
          <ac:chgData name="Pulagam Venu Sri Gowri Venkata Kiran - [AIEA.1017133]" userId="5a3af437-633f-4077-be25-918fd66dc532" providerId="ADAL" clId="{95939CF4-3CA7-4A97-807F-13962012AB40}" dt="2021-12-13T16:46:32.831" v="4773" actId="1076"/>
          <ac:spMkLst>
            <pc:docMk/>
            <pc:sldMk cId="1390828493" sldId="310"/>
            <ac:spMk id="4" creationId="{A3A2C84E-1377-43CB-83B0-FADDBF23DA82}"/>
          </ac:spMkLst>
        </pc:spChg>
        <pc:picChg chg="add mod modCrop">
          <ac:chgData name="Pulagam Venu Sri Gowri Venkata Kiran - [AIEA.1017133]" userId="5a3af437-633f-4077-be25-918fd66dc532" providerId="ADAL" clId="{95939CF4-3CA7-4A97-807F-13962012AB40}" dt="2021-12-13T16:46:40.330" v="4776" actId="1076"/>
          <ac:picMkLst>
            <pc:docMk/>
            <pc:sldMk cId="1390828493" sldId="310"/>
            <ac:picMk id="3" creationId="{1A114594-E92F-4FA1-8C32-82E4118C90F4}"/>
          </ac:picMkLst>
        </pc:picChg>
      </pc:sldChg>
      <pc:sldChg chg="addSp delSp modSp add mod modTransition">
        <pc:chgData name="Pulagam Venu Sri Gowri Venkata Kiran - [AIEA.1017133]" userId="5a3af437-633f-4077-be25-918fd66dc532" providerId="ADAL" clId="{95939CF4-3CA7-4A97-807F-13962012AB40}" dt="2021-12-14T15:52:35.180" v="8938" actId="20577"/>
        <pc:sldMkLst>
          <pc:docMk/>
          <pc:sldMk cId="79499820" sldId="311"/>
        </pc:sldMkLst>
        <pc:spChg chg="add del mod">
          <ac:chgData name="Pulagam Venu Sri Gowri Venkata Kiran - [AIEA.1017133]" userId="5a3af437-633f-4077-be25-918fd66dc532" providerId="ADAL" clId="{95939CF4-3CA7-4A97-807F-13962012AB40}" dt="2021-12-13T16:50:25.984" v="5023"/>
          <ac:spMkLst>
            <pc:docMk/>
            <pc:sldMk cId="79499820" sldId="311"/>
            <ac:spMk id="4" creationId="{B086D11A-90C7-43CD-A661-01392FE427C0}"/>
          </ac:spMkLst>
        </pc:spChg>
        <pc:spChg chg="add mod">
          <ac:chgData name="Pulagam Venu Sri Gowri Venkata Kiran - [AIEA.1017133]" userId="5a3af437-633f-4077-be25-918fd66dc532" providerId="ADAL" clId="{95939CF4-3CA7-4A97-807F-13962012AB40}" dt="2021-12-14T15:52:35.180" v="8938" actId="20577"/>
          <ac:spMkLst>
            <pc:docMk/>
            <pc:sldMk cId="79499820" sldId="311"/>
            <ac:spMk id="5" creationId="{7D9E0580-1913-421F-9621-8830F21D0A72}"/>
          </ac:spMkLst>
        </pc:spChg>
        <pc:picChg chg="add mod modCrop">
          <ac:chgData name="Pulagam Venu Sri Gowri Venkata Kiran - [AIEA.1017133]" userId="5a3af437-633f-4077-be25-918fd66dc532" providerId="ADAL" clId="{95939CF4-3CA7-4A97-807F-13962012AB40}" dt="2021-12-13T16:47:31.013" v="4780" actId="1076"/>
          <ac:picMkLst>
            <pc:docMk/>
            <pc:sldMk cId="79499820" sldId="311"/>
            <ac:picMk id="3" creationId="{B4E05EA3-F910-4F59-91F8-26270082A321}"/>
          </ac:picMkLst>
        </pc:picChg>
      </pc:sldChg>
      <pc:sldChg chg="addSp delSp modSp add mod modTransition">
        <pc:chgData name="Pulagam Venu Sri Gowri Venkata Kiran - [AIEA.1017133]" userId="5a3af437-633f-4077-be25-918fd66dc532" providerId="ADAL" clId="{95939CF4-3CA7-4A97-807F-13962012AB40}" dt="2021-12-14T15:30:58.505" v="8752" actId="20577"/>
        <pc:sldMkLst>
          <pc:docMk/>
          <pc:sldMk cId="672261431" sldId="312"/>
        </pc:sldMkLst>
        <pc:spChg chg="add del mod">
          <ac:chgData name="Pulagam Venu Sri Gowri Venkata Kiran - [AIEA.1017133]" userId="5a3af437-633f-4077-be25-918fd66dc532" providerId="ADAL" clId="{95939CF4-3CA7-4A97-807F-13962012AB40}" dt="2021-12-13T16:53:49.756" v="5357"/>
          <ac:spMkLst>
            <pc:docMk/>
            <pc:sldMk cId="672261431" sldId="312"/>
            <ac:spMk id="4" creationId="{0AF0531A-2047-4C6E-9221-EA05EE41123B}"/>
          </ac:spMkLst>
        </pc:spChg>
        <pc:spChg chg="add mod">
          <ac:chgData name="Pulagam Venu Sri Gowri Venkata Kiran - [AIEA.1017133]" userId="5a3af437-633f-4077-be25-918fd66dc532" providerId="ADAL" clId="{95939CF4-3CA7-4A97-807F-13962012AB40}" dt="2021-12-14T15:30:58.505" v="8752" actId="20577"/>
          <ac:spMkLst>
            <pc:docMk/>
            <pc:sldMk cId="672261431" sldId="312"/>
            <ac:spMk id="5" creationId="{1B449B64-0236-4D73-9E04-57DCA313E743}"/>
          </ac:spMkLst>
        </pc:spChg>
        <pc:picChg chg="add mod modCrop">
          <ac:chgData name="Pulagam Venu Sri Gowri Venkata Kiran - [AIEA.1017133]" userId="5a3af437-633f-4077-be25-918fd66dc532" providerId="ADAL" clId="{95939CF4-3CA7-4A97-807F-13962012AB40}" dt="2021-12-13T16:53:46.792" v="5355" actId="1076"/>
          <ac:picMkLst>
            <pc:docMk/>
            <pc:sldMk cId="672261431" sldId="312"/>
            <ac:picMk id="3" creationId="{342F58CC-0AB1-4D8C-A7AE-A4DED0C7361F}"/>
          </ac:picMkLst>
        </pc:picChg>
      </pc:sldChg>
      <pc:sldChg chg="addSp delSp modSp add mod modTransition">
        <pc:chgData name="Pulagam Venu Sri Gowri Venkata Kiran - [AIEA.1017133]" userId="5a3af437-633f-4077-be25-918fd66dc532" providerId="ADAL" clId="{95939CF4-3CA7-4A97-807F-13962012AB40}" dt="2021-12-14T14:45:04.701" v="8644" actId="20577"/>
        <pc:sldMkLst>
          <pc:docMk/>
          <pc:sldMk cId="4208552977" sldId="313"/>
        </pc:sldMkLst>
        <pc:spChg chg="add del mod">
          <ac:chgData name="Pulagam Venu Sri Gowri Venkata Kiran - [AIEA.1017133]" userId="5a3af437-633f-4077-be25-918fd66dc532" providerId="ADAL" clId="{95939CF4-3CA7-4A97-807F-13962012AB40}" dt="2021-12-13T16:57:44.719" v="5610"/>
          <ac:spMkLst>
            <pc:docMk/>
            <pc:sldMk cId="4208552977" sldId="313"/>
            <ac:spMk id="4" creationId="{DAC80CEC-49C8-4900-B70F-56196D490DC6}"/>
          </ac:spMkLst>
        </pc:spChg>
        <pc:spChg chg="add mod">
          <ac:chgData name="Pulagam Venu Sri Gowri Venkata Kiran - [AIEA.1017133]" userId="5a3af437-633f-4077-be25-918fd66dc532" providerId="ADAL" clId="{95939CF4-3CA7-4A97-807F-13962012AB40}" dt="2021-12-14T14:45:04.701" v="8644" actId="20577"/>
          <ac:spMkLst>
            <pc:docMk/>
            <pc:sldMk cId="4208552977" sldId="313"/>
            <ac:spMk id="5" creationId="{75D14167-630A-4C89-BA54-EDE77E56C14C}"/>
          </ac:spMkLst>
        </pc:spChg>
        <pc:picChg chg="add mod modCrop">
          <ac:chgData name="Pulagam Venu Sri Gowri Venkata Kiran - [AIEA.1017133]" userId="5a3af437-633f-4077-be25-918fd66dc532" providerId="ADAL" clId="{95939CF4-3CA7-4A97-807F-13962012AB40}" dt="2021-12-13T16:54:13.344" v="5361" actId="1076"/>
          <ac:picMkLst>
            <pc:docMk/>
            <pc:sldMk cId="4208552977" sldId="313"/>
            <ac:picMk id="3" creationId="{C503A185-EA39-4713-BE24-E00990D9AEFA}"/>
          </ac:picMkLst>
        </pc:picChg>
      </pc:sldChg>
      <pc:sldChg chg="addSp delSp modSp add del mod">
        <pc:chgData name="Pulagam Venu Sri Gowri Venkata Kiran - [AIEA.1017133]" userId="5a3af437-633f-4077-be25-918fd66dc532" providerId="ADAL" clId="{95939CF4-3CA7-4A97-807F-13962012AB40}" dt="2021-12-14T07:02:31.833" v="8190" actId="2696"/>
        <pc:sldMkLst>
          <pc:docMk/>
          <pc:sldMk cId="2166860370" sldId="314"/>
        </pc:sldMkLst>
        <pc:picChg chg="add del mod modCrop">
          <ac:chgData name="Pulagam Venu Sri Gowri Venkata Kiran - [AIEA.1017133]" userId="5a3af437-633f-4077-be25-918fd66dc532" providerId="ADAL" clId="{95939CF4-3CA7-4A97-807F-13962012AB40}" dt="2021-12-14T07:01:43.902" v="8156" actId="21"/>
          <ac:picMkLst>
            <pc:docMk/>
            <pc:sldMk cId="2166860370" sldId="314"/>
            <ac:picMk id="3" creationId="{6609C91E-2C01-4AA6-BF48-91F4DF9FFD67}"/>
          </ac:picMkLst>
        </pc:picChg>
      </pc:sldChg>
      <pc:sldChg chg="addSp delSp modSp add mod ord modTransition">
        <pc:chgData name="Pulagam Venu Sri Gowri Venkata Kiran - [AIEA.1017133]" userId="5a3af437-633f-4077-be25-918fd66dc532" providerId="ADAL" clId="{95939CF4-3CA7-4A97-807F-13962012AB40}" dt="2021-12-14T08:43:03.742" v="8236"/>
        <pc:sldMkLst>
          <pc:docMk/>
          <pc:sldMk cId="1713779867" sldId="315"/>
        </pc:sldMkLst>
        <pc:spChg chg="add del mod">
          <ac:chgData name="Pulagam Venu Sri Gowri Venkata Kiran - [AIEA.1017133]" userId="5a3af437-633f-4077-be25-918fd66dc532" providerId="ADAL" clId="{95939CF4-3CA7-4A97-807F-13962012AB40}" dt="2021-12-13T17:07:29.055" v="5741"/>
          <ac:spMkLst>
            <pc:docMk/>
            <pc:sldMk cId="1713779867" sldId="315"/>
            <ac:spMk id="4" creationId="{78112431-1398-457C-9D35-94D18D9404D1}"/>
          </ac:spMkLst>
        </pc:spChg>
        <pc:spChg chg="add mod">
          <ac:chgData name="Pulagam Venu Sri Gowri Venkata Kiran - [AIEA.1017133]" userId="5a3af437-633f-4077-be25-918fd66dc532" providerId="ADAL" clId="{95939CF4-3CA7-4A97-807F-13962012AB40}" dt="2021-12-13T17:06:54.912" v="5739" actId="13926"/>
          <ac:spMkLst>
            <pc:docMk/>
            <pc:sldMk cId="1713779867" sldId="315"/>
            <ac:spMk id="5" creationId="{06B71083-F39E-4A83-9A51-E506AC9DDF87}"/>
          </ac:spMkLst>
        </pc:spChg>
        <pc:picChg chg="add mod modCrop">
          <ac:chgData name="Pulagam Venu Sri Gowri Venkata Kiran - [AIEA.1017133]" userId="5a3af437-633f-4077-be25-918fd66dc532" providerId="ADAL" clId="{95939CF4-3CA7-4A97-807F-13962012AB40}" dt="2021-12-13T17:05:38.868" v="5651" actId="1076"/>
          <ac:picMkLst>
            <pc:docMk/>
            <pc:sldMk cId="1713779867" sldId="315"/>
            <ac:picMk id="3" creationId="{8DA7FAAC-C9BE-4159-B614-CEA8A953D4E1}"/>
          </ac:picMkLst>
        </pc:picChg>
      </pc:sldChg>
      <pc:sldChg chg="addSp modSp add mod modTransition">
        <pc:chgData name="Pulagam Venu Sri Gowri Venkata Kiran - [AIEA.1017133]" userId="5a3af437-633f-4077-be25-918fd66dc532" providerId="ADAL" clId="{95939CF4-3CA7-4A97-807F-13962012AB40}" dt="2021-12-14T15:31:50.227" v="8805" actId="1076"/>
        <pc:sldMkLst>
          <pc:docMk/>
          <pc:sldMk cId="2303239266" sldId="316"/>
        </pc:sldMkLst>
        <pc:spChg chg="add mod">
          <ac:chgData name="Pulagam Venu Sri Gowri Venkata Kiran - [AIEA.1017133]" userId="5a3af437-633f-4077-be25-918fd66dc532" providerId="ADAL" clId="{95939CF4-3CA7-4A97-807F-13962012AB40}" dt="2021-12-14T15:31:50.227" v="8805" actId="1076"/>
          <ac:spMkLst>
            <pc:docMk/>
            <pc:sldMk cId="2303239266" sldId="316"/>
            <ac:spMk id="4" creationId="{6927638E-F356-4A02-A5EF-A630EFEA73E4}"/>
          </ac:spMkLst>
        </pc:spChg>
        <pc:picChg chg="add mod modCrop">
          <ac:chgData name="Pulagam Venu Sri Gowri Venkata Kiran - [AIEA.1017133]" userId="5a3af437-633f-4077-be25-918fd66dc532" providerId="ADAL" clId="{95939CF4-3CA7-4A97-807F-13962012AB40}" dt="2021-12-13T17:07:51.013" v="5746" actId="1076"/>
          <ac:picMkLst>
            <pc:docMk/>
            <pc:sldMk cId="2303239266" sldId="316"/>
            <ac:picMk id="3" creationId="{0D2C5DA4-3309-485C-B892-9F1977F0B3FE}"/>
          </ac:picMkLst>
        </pc:picChg>
      </pc:sldChg>
      <pc:sldChg chg="addSp delSp modSp add del mod">
        <pc:chgData name="Pulagam Venu Sri Gowri Venkata Kiran - [AIEA.1017133]" userId="5a3af437-633f-4077-be25-918fd66dc532" providerId="ADAL" clId="{95939CF4-3CA7-4A97-807F-13962012AB40}" dt="2021-12-14T07:03:06.441" v="8199" actId="2696"/>
        <pc:sldMkLst>
          <pc:docMk/>
          <pc:sldMk cId="2474052392" sldId="317"/>
        </pc:sldMkLst>
        <pc:picChg chg="add del mod modCrop">
          <ac:chgData name="Pulagam Venu Sri Gowri Venkata Kiran - [AIEA.1017133]" userId="5a3af437-633f-4077-be25-918fd66dc532" providerId="ADAL" clId="{95939CF4-3CA7-4A97-807F-13962012AB40}" dt="2021-12-14T07:02:50.561" v="8193" actId="21"/>
          <ac:picMkLst>
            <pc:docMk/>
            <pc:sldMk cId="2474052392" sldId="317"/>
            <ac:picMk id="3" creationId="{CD16D978-DDD0-4196-B156-743597F0F2EE}"/>
          </ac:picMkLst>
        </pc:picChg>
      </pc:sldChg>
      <pc:sldChg chg="add del">
        <pc:chgData name="Pulagam Venu Sri Gowri Venkata Kiran - [AIEA.1017133]" userId="5a3af437-633f-4077-be25-918fd66dc532" providerId="ADAL" clId="{95939CF4-3CA7-4A97-807F-13962012AB40}" dt="2021-12-13T17:10:53.888" v="5961" actId="2696"/>
        <pc:sldMkLst>
          <pc:docMk/>
          <pc:sldMk cId="2929211972" sldId="318"/>
        </pc:sldMkLst>
      </pc:sldChg>
      <pc:sldChg chg="addSp modSp add mod modTransition">
        <pc:chgData name="Pulagam Venu Sri Gowri Venkata Kiran - [AIEA.1017133]" userId="5a3af437-633f-4077-be25-918fd66dc532" providerId="ADAL" clId="{95939CF4-3CA7-4A97-807F-13962012AB40}" dt="2021-12-14T14:46:05.883" v="8648" actId="1076"/>
        <pc:sldMkLst>
          <pc:docMk/>
          <pc:sldMk cId="3279215071" sldId="319"/>
        </pc:sldMkLst>
        <pc:spChg chg="add mod">
          <ac:chgData name="Pulagam Venu Sri Gowri Venkata Kiran - [AIEA.1017133]" userId="5a3af437-633f-4077-be25-918fd66dc532" providerId="ADAL" clId="{95939CF4-3CA7-4A97-807F-13962012AB40}" dt="2021-12-14T06:07:36.009" v="8088" actId="13926"/>
          <ac:spMkLst>
            <pc:docMk/>
            <pc:sldMk cId="3279215071" sldId="319"/>
            <ac:spMk id="4" creationId="{0CFCF130-65E9-4B77-B754-DA8BCFE1E4C6}"/>
          </ac:spMkLst>
        </pc:spChg>
        <pc:picChg chg="add mod modCrop">
          <ac:chgData name="Pulagam Venu Sri Gowri Venkata Kiran - [AIEA.1017133]" userId="5a3af437-633f-4077-be25-918fd66dc532" providerId="ADAL" clId="{95939CF4-3CA7-4A97-807F-13962012AB40}" dt="2021-12-14T14:46:05.883" v="8648" actId="1076"/>
          <ac:picMkLst>
            <pc:docMk/>
            <pc:sldMk cId="3279215071" sldId="319"/>
            <ac:picMk id="3" creationId="{711D19C7-7E23-4CB6-98CC-025E910790EE}"/>
          </ac:picMkLst>
        </pc:picChg>
      </pc:sldChg>
      <pc:sldChg chg="addSp modSp add mod modTransition">
        <pc:chgData name="Pulagam Venu Sri Gowri Venkata Kiran - [AIEA.1017133]" userId="5a3af437-633f-4077-be25-918fd66dc532" providerId="ADAL" clId="{95939CF4-3CA7-4A97-807F-13962012AB40}" dt="2021-12-14T08:43:03.742" v="8236"/>
        <pc:sldMkLst>
          <pc:docMk/>
          <pc:sldMk cId="23735966" sldId="320"/>
        </pc:sldMkLst>
        <pc:spChg chg="add mod">
          <ac:chgData name="Pulagam Venu Sri Gowri Venkata Kiran - [AIEA.1017133]" userId="5a3af437-633f-4077-be25-918fd66dc532" providerId="ADAL" clId="{95939CF4-3CA7-4A97-807F-13962012AB40}" dt="2021-12-14T06:07:46.795" v="8091" actId="1076"/>
          <ac:spMkLst>
            <pc:docMk/>
            <pc:sldMk cId="23735966" sldId="320"/>
            <ac:spMk id="4" creationId="{19F07256-B446-4051-A461-5F39339826E5}"/>
          </ac:spMkLst>
        </pc:spChg>
        <pc:picChg chg="add mod modCrop">
          <ac:chgData name="Pulagam Venu Sri Gowri Venkata Kiran - [AIEA.1017133]" userId="5a3af437-633f-4077-be25-918fd66dc532" providerId="ADAL" clId="{95939CF4-3CA7-4A97-807F-13962012AB40}" dt="2021-12-13T17:15:32.573" v="5989" actId="1076"/>
          <ac:picMkLst>
            <pc:docMk/>
            <pc:sldMk cId="23735966" sldId="320"/>
            <ac:picMk id="3" creationId="{082A214C-6DC0-4D04-B066-EDC4C8847E0B}"/>
          </ac:picMkLst>
        </pc:picChg>
      </pc:sldChg>
      <pc:sldChg chg="addSp modSp add mod modTransition">
        <pc:chgData name="Pulagam Venu Sri Gowri Venkata Kiran - [AIEA.1017133]" userId="5a3af437-633f-4077-be25-918fd66dc532" providerId="ADAL" clId="{95939CF4-3CA7-4A97-807F-13962012AB40}" dt="2021-12-15T02:41:49.974" v="9032" actId="20577"/>
        <pc:sldMkLst>
          <pc:docMk/>
          <pc:sldMk cId="3101827291" sldId="321"/>
        </pc:sldMkLst>
        <pc:spChg chg="add mod">
          <ac:chgData name="Pulagam Venu Sri Gowri Venkata Kiran - [AIEA.1017133]" userId="5a3af437-633f-4077-be25-918fd66dc532" providerId="ADAL" clId="{95939CF4-3CA7-4A97-807F-13962012AB40}" dt="2021-12-15T02:41:49.974" v="9032" actId="20577"/>
          <ac:spMkLst>
            <pc:docMk/>
            <pc:sldMk cId="3101827291" sldId="321"/>
            <ac:spMk id="4" creationId="{60199177-AF42-44DF-B38E-2AD16730ADCA}"/>
          </ac:spMkLst>
        </pc:spChg>
        <pc:picChg chg="add mod modCrop">
          <ac:chgData name="Pulagam Venu Sri Gowri Venkata Kiran - [AIEA.1017133]" userId="5a3af437-633f-4077-be25-918fd66dc532" providerId="ADAL" clId="{95939CF4-3CA7-4A97-807F-13962012AB40}" dt="2021-12-14T14:47:13.210" v="8651" actId="1076"/>
          <ac:picMkLst>
            <pc:docMk/>
            <pc:sldMk cId="3101827291" sldId="321"/>
            <ac:picMk id="3" creationId="{8F8A838F-1B45-483C-80C3-C671563B4A4D}"/>
          </ac:picMkLst>
        </pc:picChg>
      </pc:sldChg>
      <pc:sldChg chg="addSp modSp add mod modTransition">
        <pc:chgData name="Pulagam Venu Sri Gowri Venkata Kiran - [AIEA.1017133]" userId="5a3af437-633f-4077-be25-918fd66dc532" providerId="ADAL" clId="{95939CF4-3CA7-4A97-807F-13962012AB40}" dt="2021-12-14T14:10:25.637" v="8470" actId="20577"/>
        <pc:sldMkLst>
          <pc:docMk/>
          <pc:sldMk cId="3733192120" sldId="322"/>
        </pc:sldMkLst>
        <pc:spChg chg="add mod">
          <ac:chgData name="Pulagam Venu Sri Gowri Venkata Kiran - [AIEA.1017133]" userId="5a3af437-633f-4077-be25-918fd66dc532" providerId="ADAL" clId="{95939CF4-3CA7-4A97-807F-13962012AB40}" dt="2021-12-14T14:10:25.637" v="8470" actId="20577"/>
          <ac:spMkLst>
            <pc:docMk/>
            <pc:sldMk cId="3733192120" sldId="322"/>
            <ac:spMk id="4" creationId="{A86DFAE5-2474-47A3-A663-DD000C3629A0}"/>
          </ac:spMkLst>
        </pc:spChg>
        <pc:picChg chg="add mod modCrop">
          <ac:chgData name="Pulagam Venu Sri Gowri Venkata Kiran - [AIEA.1017133]" userId="5a3af437-633f-4077-be25-918fd66dc532" providerId="ADAL" clId="{95939CF4-3CA7-4A97-807F-13962012AB40}" dt="2021-12-13T17:18:27.724" v="6009" actId="1076"/>
          <ac:picMkLst>
            <pc:docMk/>
            <pc:sldMk cId="3733192120" sldId="322"/>
            <ac:picMk id="3" creationId="{10CD09D8-D546-4E45-AD5B-DFDACA726459}"/>
          </ac:picMkLst>
        </pc:picChg>
        <pc:picChg chg="mod">
          <ac:chgData name="Pulagam Venu Sri Gowri Venkata Kiran - [AIEA.1017133]" userId="5a3af437-633f-4077-be25-918fd66dc532" providerId="ADAL" clId="{95939CF4-3CA7-4A97-807F-13962012AB40}" dt="2021-12-13T17:18:42.802" v="6011" actId="1076"/>
          <ac:picMkLst>
            <pc:docMk/>
            <pc:sldMk cId="3733192120" sldId="322"/>
            <ac:picMk id="7" creationId="{667BECFA-422C-49E0-ACB0-393F408B67D3}"/>
          </ac:picMkLst>
        </pc:picChg>
      </pc:sldChg>
      <pc:sldChg chg="addSp modSp add mod modTransition">
        <pc:chgData name="Pulagam Venu Sri Gowri Venkata Kiran - [AIEA.1017133]" userId="5a3af437-633f-4077-be25-918fd66dc532" providerId="ADAL" clId="{95939CF4-3CA7-4A97-807F-13962012AB40}" dt="2021-12-14T14:10:49.442" v="8484" actId="20577"/>
        <pc:sldMkLst>
          <pc:docMk/>
          <pc:sldMk cId="848230799" sldId="323"/>
        </pc:sldMkLst>
        <pc:spChg chg="add mod">
          <ac:chgData name="Pulagam Venu Sri Gowri Venkata Kiran - [AIEA.1017133]" userId="5a3af437-633f-4077-be25-918fd66dc532" providerId="ADAL" clId="{95939CF4-3CA7-4A97-807F-13962012AB40}" dt="2021-12-14T14:10:49.442" v="8484" actId="20577"/>
          <ac:spMkLst>
            <pc:docMk/>
            <pc:sldMk cId="848230799" sldId="323"/>
            <ac:spMk id="4" creationId="{52815303-0728-4D94-BA1C-E105CC7A8B43}"/>
          </ac:spMkLst>
        </pc:spChg>
        <pc:picChg chg="add mod modCrop">
          <ac:chgData name="Pulagam Venu Sri Gowri Venkata Kiran - [AIEA.1017133]" userId="5a3af437-633f-4077-be25-918fd66dc532" providerId="ADAL" clId="{95939CF4-3CA7-4A97-807F-13962012AB40}" dt="2021-12-13T17:19:28.408" v="6017" actId="1076"/>
          <ac:picMkLst>
            <pc:docMk/>
            <pc:sldMk cId="848230799" sldId="323"/>
            <ac:picMk id="3" creationId="{CCFC5BDB-19CB-45D0-B97F-05B156BEDD48}"/>
          </ac:picMkLst>
        </pc:picChg>
      </pc:sldChg>
      <pc:sldChg chg="addSp modSp add mod modTransition">
        <pc:chgData name="Pulagam Venu Sri Gowri Venkata Kiran - [AIEA.1017133]" userId="5a3af437-633f-4077-be25-918fd66dc532" providerId="ADAL" clId="{95939CF4-3CA7-4A97-807F-13962012AB40}" dt="2021-12-14T14:11:19.375" v="8486" actId="20577"/>
        <pc:sldMkLst>
          <pc:docMk/>
          <pc:sldMk cId="3369313942" sldId="324"/>
        </pc:sldMkLst>
        <pc:spChg chg="add mod">
          <ac:chgData name="Pulagam Venu Sri Gowri Venkata Kiran - [AIEA.1017133]" userId="5a3af437-633f-4077-be25-918fd66dc532" providerId="ADAL" clId="{95939CF4-3CA7-4A97-807F-13962012AB40}" dt="2021-12-14T14:11:19.375" v="8486" actId="20577"/>
          <ac:spMkLst>
            <pc:docMk/>
            <pc:sldMk cId="3369313942" sldId="324"/>
            <ac:spMk id="5" creationId="{08EF4A73-488B-40B2-8CC5-F84D6C422449}"/>
          </ac:spMkLst>
        </pc:spChg>
        <pc:picChg chg="add mod modCrop">
          <ac:chgData name="Pulagam Venu Sri Gowri Venkata Kiran - [AIEA.1017133]" userId="5a3af437-633f-4077-be25-918fd66dc532" providerId="ADAL" clId="{95939CF4-3CA7-4A97-807F-13962012AB40}" dt="2021-12-13T17:20:58.493" v="6035" actId="1076"/>
          <ac:picMkLst>
            <pc:docMk/>
            <pc:sldMk cId="3369313942" sldId="324"/>
            <ac:picMk id="3" creationId="{A112517F-9DD8-43C8-9491-D32A6F7073E1}"/>
          </ac:picMkLst>
        </pc:picChg>
        <pc:picChg chg="add mod">
          <ac:chgData name="Pulagam Venu Sri Gowri Venkata Kiran - [AIEA.1017133]" userId="5a3af437-633f-4077-be25-918fd66dc532" providerId="ADAL" clId="{95939CF4-3CA7-4A97-807F-13962012AB40}" dt="2021-12-13T17:20:31.116" v="6029" actId="1076"/>
          <ac:picMkLst>
            <pc:docMk/>
            <pc:sldMk cId="3369313942" sldId="324"/>
            <ac:picMk id="4" creationId="{A57E1651-73C6-4179-85BA-23E4902E484D}"/>
          </ac:picMkLst>
        </pc:picChg>
      </pc:sldChg>
      <pc:sldChg chg="addSp modSp add mod modTransition">
        <pc:chgData name="Pulagam Venu Sri Gowri Venkata Kiran - [AIEA.1017133]" userId="5a3af437-633f-4077-be25-918fd66dc532" providerId="ADAL" clId="{95939CF4-3CA7-4A97-807F-13962012AB40}" dt="2021-12-14T15:04:29.101" v="8692" actId="20577"/>
        <pc:sldMkLst>
          <pc:docMk/>
          <pc:sldMk cId="1509631316" sldId="325"/>
        </pc:sldMkLst>
        <pc:spChg chg="add mod">
          <ac:chgData name="Pulagam Venu Sri Gowri Venkata Kiran - [AIEA.1017133]" userId="5a3af437-633f-4077-be25-918fd66dc532" providerId="ADAL" clId="{95939CF4-3CA7-4A97-807F-13962012AB40}" dt="2021-12-14T15:04:29.101" v="8692" actId="20577"/>
          <ac:spMkLst>
            <pc:docMk/>
            <pc:sldMk cId="1509631316" sldId="325"/>
            <ac:spMk id="4" creationId="{0D8CB647-EAD3-4AF7-9AE7-366E1CA7CF0D}"/>
          </ac:spMkLst>
        </pc:spChg>
        <pc:picChg chg="add mod modCrop">
          <ac:chgData name="Pulagam Venu Sri Gowri Venkata Kiran - [AIEA.1017133]" userId="5a3af437-633f-4077-be25-918fd66dc532" providerId="ADAL" clId="{95939CF4-3CA7-4A97-807F-13962012AB40}" dt="2021-12-13T17:21:35.825" v="6043" actId="1076"/>
          <ac:picMkLst>
            <pc:docMk/>
            <pc:sldMk cId="1509631316" sldId="325"/>
            <ac:picMk id="3" creationId="{3D143DC6-07A3-43CC-85BF-AEC54FF24C48}"/>
          </ac:picMkLst>
        </pc:picChg>
      </pc:sldChg>
      <pc:sldChg chg="addSp modSp add mod modTransition">
        <pc:chgData name="Pulagam Venu Sri Gowri Venkata Kiran - [AIEA.1017133]" userId="5a3af437-633f-4077-be25-918fd66dc532" providerId="ADAL" clId="{95939CF4-3CA7-4A97-807F-13962012AB40}" dt="2021-12-14T08:43:03.742" v="8236"/>
        <pc:sldMkLst>
          <pc:docMk/>
          <pc:sldMk cId="2079669722" sldId="326"/>
        </pc:sldMkLst>
        <pc:picChg chg="add mod modCrop">
          <ac:chgData name="Pulagam Venu Sri Gowri Venkata Kiran - [AIEA.1017133]" userId="5a3af437-633f-4077-be25-918fd66dc532" providerId="ADAL" clId="{95939CF4-3CA7-4A97-807F-13962012AB40}" dt="2021-12-13T17:22:27.216" v="6054" actId="1076"/>
          <ac:picMkLst>
            <pc:docMk/>
            <pc:sldMk cId="2079669722" sldId="326"/>
            <ac:picMk id="3" creationId="{A7ADE4A0-C28D-4C93-9540-25982C378039}"/>
          </ac:picMkLst>
        </pc:picChg>
      </pc:sldChg>
      <pc:sldChg chg="addSp modSp add mod modTransition">
        <pc:chgData name="Pulagam Venu Sri Gowri Venkata Kiran - [AIEA.1017133]" userId="5a3af437-633f-4077-be25-918fd66dc532" providerId="ADAL" clId="{95939CF4-3CA7-4A97-807F-13962012AB40}" dt="2021-12-14T08:43:03.742" v="8236"/>
        <pc:sldMkLst>
          <pc:docMk/>
          <pc:sldMk cId="1121909632" sldId="327"/>
        </pc:sldMkLst>
        <pc:spChg chg="add mod">
          <ac:chgData name="Pulagam Venu Sri Gowri Venkata Kiran - [AIEA.1017133]" userId="5a3af437-633f-4077-be25-918fd66dc532" providerId="ADAL" clId="{95939CF4-3CA7-4A97-807F-13962012AB40}" dt="2021-12-14T06:08:36.126" v="8103" actId="13926"/>
          <ac:spMkLst>
            <pc:docMk/>
            <pc:sldMk cId="1121909632" sldId="327"/>
            <ac:spMk id="4" creationId="{34E7037C-34B6-4852-A4F3-4907DE05E2A6}"/>
          </ac:spMkLst>
        </pc:spChg>
        <pc:picChg chg="add mod modCrop">
          <ac:chgData name="Pulagam Venu Sri Gowri Venkata Kiran - [AIEA.1017133]" userId="5a3af437-633f-4077-be25-918fd66dc532" providerId="ADAL" clId="{95939CF4-3CA7-4A97-807F-13962012AB40}" dt="2021-12-13T17:26:10.024" v="6073" actId="1076"/>
          <ac:picMkLst>
            <pc:docMk/>
            <pc:sldMk cId="1121909632" sldId="327"/>
            <ac:picMk id="3" creationId="{D082F2B9-6B20-46E5-8DC8-3E255FB88F3E}"/>
          </ac:picMkLst>
        </pc:picChg>
      </pc:sldChg>
      <pc:sldChg chg="addSp modSp add mod modTransition">
        <pc:chgData name="Pulagam Venu Sri Gowri Venkata Kiran - [AIEA.1017133]" userId="5a3af437-633f-4077-be25-918fd66dc532" providerId="ADAL" clId="{95939CF4-3CA7-4A97-807F-13962012AB40}" dt="2021-12-14T08:43:03.742" v="8236"/>
        <pc:sldMkLst>
          <pc:docMk/>
          <pc:sldMk cId="2443837876" sldId="328"/>
        </pc:sldMkLst>
        <pc:spChg chg="add mod">
          <ac:chgData name="Pulagam Venu Sri Gowri Venkata Kiran - [AIEA.1017133]" userId="5a3af437-633f-4077-be25-918fd66dc532" providerId="ADAL" clId="{95939CF4-3CA7-4A97-807F-13962012AB40}" dt="2021-12-14T06:08:44.977" v="8105" actId="13926"/>
          <ac:spMkLst>
            <pc:docMk/>
            <pc:sldMk cId="2443837876" sldId="328"/>
            <ac:spMk id="4" creationId="{4BAF2478-6149-4652-B7B3-AE6C4DDA2EFA}"/>
          </ac:spMkLst>
        </pc:spChg>
        <pc:picChg chg="add mod modCrop">
          <ac:chgData name="Pulagam Venu Sri Gowri Venkata Kiran - [AIEA.1017133]" userId="5a3af437-633f-4077-be25-918fd66dc532" providerId="ADAL" clId="{95939CF4-3CA7-4A97-807F-13962012AB40}" dt="2021-12-13T17:27:47.412" v="6085" actId="1076"/>
          <ac:picMkLst>
            <pc:docMk/>
            <pc:sldMk cId="2443837876" sldId="328"/>
            <ac:picMk id="3" creationId="{BB103862-F996-47F5-9DCE-5576C1BDECDF}"/>
          </ac:picMkLst>
        </pc:picChg>
      </pc:sldChg>
      <pc:sldChg chg="addSp modSp add mod modTransition">
        <pc:chgData name="Pulagam Venu Sri Gowri Venkata Kiran - [AIEA.1017133]" userId="5a3af437-633f-4077-be25-918fd66dc532" providerId="ADAL" clId="{95939CF4-3CA7-4A97-807F-13962012AB40}" dt="2021-12-15T02:41:35.339" v="9030" actId="20577"/>
        <pc:sldMkLst>
          <pc:docMk/>
          <pc:sldMk cId="1912797466" sldId="329"/>
        </pc:sldMkLst>
        <pc:spChg chg="add mod">
          <ac:chgData name="Pulagam Venu Sri Gowri Venkata Kiran - [AIEA.1017133]" userId="5a3af437-633f-4077-be25-918fd66dc532" providerId="ADAL" clId="{95939CF4-3CA7-4A97-807F-13962012AB40}" dt="2021-12-15T02:41:35.339" v="9030" actId="20577"/>
          <ac:spMkLst>
            <pc:docMk/>
            <pc:sldMk cId="1912797466" sldId="329"/>
            <ac:spMk id="4" creationId="{D8C24DC9-4AFC-4964-A161-5F7057FB76A9}"/>
          </ac:spMkLst>
        </pc:spChg>
        <pc:picChg chg="add mod modCrop">
          <ac:chgData name="Pulagam Venu Sri Gowri Venkata Kiran - [AIEA.1017133]" userId="5a3af437-633f-4077-be25-918fd66dc532" providerId="ADAL" clId="{95939CF4-3CA7-4A97-807F-13962012AB40}" dt="2021-12-13T17:28:18.947" v="6091" actId="1076"/>
          <ac:picMkLst>
            <pc:docMk/>
            <pc:sldMk cId="1912797466" sldId="329"/>
            <ac:picMk id="3" creationId="{152EB94C-315E-43C4-88DA-705B07FF05AF}"/>
          </ac:picMkLst>
        </pc:picChg>
      </pc:sldChg>
      <pc:sldChg chg="addSp modSp add mod modTransition">
        <pc:chgData name="Pulagam Venu Sri Gowri Venkata Kiran - [AIEA.1017133]" userId="5a3af437-633f-4077-be25-918fd66dc532" providerId="ADAL" clId="{95939CF4-3CA7-4A97-807F-13962012AB40}" dt="2021-12-14T08:43:03.742" v="8236"/>
        <pc:sldMkLst>
          <pc:docMk/>
          <pc:sldMk cId="2647108241" sldId="330"/>
        </pc:sldMkLst>
        <pc:spChg chg="add mod">
          <ac:chgData name="Pulagam Venu Sri Gowri Venkata Kiran - [AIEA.1017133]" userId="5a3af437-633f-4077-be25-918fd66dc532" providerId="ADAL" clId="{95939CF4-3CA7-4A97-807F-13962012AB40}" dt="2021-12-14T06:09:06.845" v="8109" actId="13926"/>
          <ac:spMkLst>
            <pc:docMk/>
            <pc:sldMk cId="2647108241" sldId="330"/>
            <ac:spMk id="4" creationId="{BFD04656-250D-47AF-B6F1-D714A365383D}"/>
          </ac:spMkLst>
        </pc:spChg>
        <pc:picChg chg="add mod modCrop">
          <ac:chgData name="Pulagam Venu Sri Gowri Venkata Kiran - [AIEA.1017133]" userId="5a3af437-633f-4077-be25-918fd66dc532" providerId="ADAL" clId="{95939CF4-3CA7-4A97-807F-13962012AB40}" dt="2021-12-13T17:29:04.600" v="6099" actId="1076"/>
          <ac:picMkLst>
            <pc:docMk/>
            <pc:sldMk cId="2647108241" sldId="330"/>
            <ac:picMk id="3" creationId="{0ED0DADF-9F49-4B11-B37A-1F945CC3E563}"/>
          </ac:picMkLst>
        </pc:picChg>
      </pc:sldChg>
      <pc:sldChg chg="addSp modSp add mod modTransition">
        <pc:chgData name="Pulagam Venu Sri Gowri Venkata Kiran - [AIEA.1017133]" userId="5a3af437-633f-4077-be25-918fd66dc532" providerId="ADAL" clId="{95939CF4-3CA7-4A97-807F-13962012AB40}" dt="2021-12-14T14:48:54.657" v="8676" actId="20577"/>
        <pc:sldMkLst>
          <pc:docMk/>
          <pc:sldMk cId="2599662596" sldId="331"/>
        </pc:sldMkLst>
        <pc:spChg chg="add mod">
          <ac:chgData name="Pulagam Venu Sri Gowri Venkata Kiran - [AIEA.1017133]" userId="5a3af437-633f-4077-be25-918fd66dc532" providerId="ADAL" clId="{95939CF4-3CA7-4A97-807F-13962012AB40}" dt="2021-12-14T14:48:54.657" v="8676" actId="20577"/>
          <ac:spMkLst>
            <pc:docMk/>
            <pc:sldMk cId="2599662596" sldId="331"/>
            <ac:spMk id="4" creationId="{F81DB4A3-D159-4F4C-ABD2-F4DCEC9C91D5}"/>
          </ac:spMkLst>
        </pc:spChg>
        <pc:picChg chg="add mod modCrop">
          <ac:chgData name="Pulagam Venu Sri Gowri Venkata Kiran - [AIEA.1017133]" userId="5a3af437-633f-4077-be25-918fd66dc532" providerId="ADAL" clId="{95939CF4-3CA7-4A97-807F-13962012AB40}" dt="2021-12-13T17:30:04.052" v="6109" actId="1076"/>
          <ac:picMkLst>
            <pc:docMk/>
            <pc:sldMk cId="2599662596" sldId="331"/>
            <ac:picMk id="3" creationId="{C1BC42AD-4DBA-4635-AEB4-F60ECE8D734F}"/>
          </ac:picMkLst>
        </pc:picChg>
      </pc:sldChg>
      <pc:sldChg chg="addSp delSp modSp add mod modTransition">
        <pc:chgData name="Pulagam Venu Sri Gowri Venkata Kiran - [AIEA.1017133]" userId="5a3af437-633f-4077-be25-918fd66dc532" providerId="ADAL" clId="{95939CF4-3CA7-4A97-807F-13962012AB40}" dt="2021-12-14T15:04:58.585" v="8696" actId="20577"/>
        <pc:sldMkLst>
          <pc:docMk/>
          <pc:sldMk cId="2225362625" sldId="332"/>
        </pc:sldMkLst>
        <pc:spChg chg="add del mod">
          <ac:chgData name="Pulagam Venu Sri Gowri Venkata Kiran - [AIEA.1017133]" userId="5a3af437-633f-4077-be25-918fd66dc532" providerId="ADAL" clId="{95939CF4-3CA7-4A97-807F-13962012AB40}" dt="2021-12-13T17:32:06.049" v="6136" actId="21"/>
          <ac:spMkLst>
            <pc:docMk/>
            <pc:sldMk cId="2225362625" sldId="332"/>
            <ac:spMk id="5" creationId="{CE1FC4BA-3A53-49EE-AEB4-8236EBDD0FB0}"/>
          </ac:spMkLst>
        </pc:spChg>
        <pc:spChg chg="add mod">
          <ac:chgData name="Pulagam Venu Sri Gowri Venkata Kiran - [AIEA.1017133]" userId="5a3af437-633f-4077-be25-918fd66dc532" providerId="ADAL" clId="{95939CF4-3CA7-4A97-807F-13962012AB40}" dt="2021-12-14T15:04:58.585" v="8696" actId="20577"/>
          <ac:spMkLst>
            <pc:docMk/>
            <pc:sldMk cId="2225362625" sldId="332"/>
            <ac:spMk id="9" creationId="{8FDC32B4-423B-4089-89F7-386FD83CC1D0}"/>
          </ac:spMkLst>
        </pc:spChg>
        <pc:spChg chg="add del mod">
          <ac:chgData name="Pulagam Venu Sri Gowri Venkata Kiran - [AIEA.1017133]" userId="5a3af437-633f-4077-be25-918fd66dc532" providerId="ADAL" clId="{95939CF4-3CA7-4A97-807F-13962012AB40}" dt="2021-12-13T17:37:16.285" v="6259"/>
          <ac:spMkLst>
            <pc:docMk/>
            <pc:sldMk cId="2225362625" sldId="332"/>
            <ac:spMk id="10" creationId="{B04870CE-D6B7-44A5-95FC-95D3250EF5E0}"/>
          </ac:spMkLst>
        </pc:spChg>
        <pc:spChg chg="add del mod">
          <ac:chgData name="Pulagam Venu Sri Gowri Venkata Kiran - [AIEA.1017133]" userId="5a3af437-633f-4077-be25-918fd66dc532" providerId="ADAL" clId="{95939CF4-3CA7-4A97-807F-13962012AB40}" dt="2021-12-13T17:37:33.286" v="6266" actId="21"/>
          <ac:spMkLst>
            <pc:docMk/>
            <pc:sldMk cId="2225362625" sldId="332"/>
            <ac:spMk id="11" creationId="{58798FDA-DA03-47C1-B84B-C641CC320A3C}"/>
          </ac:spMkLst>
        </pc:spChg>
        <pc:picChg chg="add del mod modCrop">
          <ac:chgData name="Pulagam Venu Sri Gowri Venkata Kiran - [AIEA.1017133]" userId="5a3af437-633f-4077-be25-918fd66dc532" providerId="ADAL" clId="{95939CF4-3CA7-4A97-807F-13962012AB40}" dt="2021-12-13T17:32:00.442" v="6134" actId="21"/>
          <ac:picMkLst>
            <pc:docMk/>
            <pc:sldMk cId="2225362625" sldId="332"/>
            <ac:picMk id="3" creationId="{EEB615D8-5281-4537-B35B-2CCFC08FB3F4}"/>
          </ac:picMkLst>
        </pc:picChg>
        <pc:picChg chg="add del mod">
          <ac:chgData name="Pulagam Venu Sri Gowri Venkata Kiran - [AIEA.1017133]" userId="5a3af437-633f-4077-be25-918fd66dc532" providerId="ADAL" clId="{95939CF4-3CA7-4A97-807F-13962012AB40}" dt="2021-12-13T17:32:03.181" v="6135" actId="21"/>
          <ac:picMkLst>
            <pc:docMk/>
            <pc:sldMk cId="2225362625" sldId="332"/>
            <ac:picMk id="4" creationId="{4234B998-8D45-4CFE-8AE1-E57BB4E83D8C}"/>
          </ac:picMkLst>
        </pc:picChg>
        <pc:picChg chg="add mod modCrop">
          <ac:chgData name="Pulagam Venu Sri Gowri Venkata Kiran - [AIEA.1017133]" userId="5a3af437-633f-4077-be25-918fd66dc532" providerId="ADAL" clId="{95939CF4-3CA7-4A97-807F-13962012AB40}" dt="2021-12-13T17:33:36.664" v="6164" actId="1076"/>
          <ac:picMkLst>
            <pc:docMk/>
            <pc:sldMk cId="2225362625" sldId="332"/>
            <ac:picMk id="6" creationId="{67E5FE70-087C-4532-A0C1-B874F82C9EAD}"/>
          </ac:picMkLst>
        </pc:picChg>
        <pc:picChg chg="add del mod">
          <ac:chgData name="Pulagam Venu Sri Gowri Venkata Kiran - [AIEA.1017133]" userId="5a3af437-633f-4077-be25-918fd66dc532" providerId="ADAL" clId="{95939CF4-3CA7-4A97-807F-13962012AB40}" dt="2021-12-13T17:33:07.833" v="6156" actId="21"/>
          <ac:picMkLst>
            <pc:docMk/>
            <pc:sldMk cId="2225362625" sldId="332"/>
            <ac:picMk id="8" creationId="{DF5CA844-DA56-459E-A2A1-00F42950ECF7}"/>
          </ac:picMkLst>
        </pc:picChg>
      </pc:sldChg>
      <pc:sldChg chg="addSp delSp modSp add del">
        <pc:chgData name="Pulagam Venu Sri Gowri Venkata Kiran - [AIEA.1017133]" userId="5a3af437-633f-4077-be25-918fd66dc532" providerId="ADAL" clId="{95939CF4-3CA7-4A97-807F-13962012AB40}" dt="2021-12-13T10:37:37.242" v="2283" actId="2696"/>
        <pc:sldMkLst>
          <pc:docMk/>
          <pc:sldMk cId="1296852202" sldId="333"/>
        </pc:sldMkLst>
        <pc:picChg chg="add del mod">
          <ac:chgData name="Pulagam Venu Sri Gowri Venkata Kiran - [AIEA.1017133]" userId="5a3af437-633f-4077-be25-918fd66dc532" providerId="ADAL" clId="{95939CF4-3CA7-4A97-807F-13962012AB40}" dt="2021-12-13T10:35:11.675" v="2272" actId="931"/>
          <ac:picMkLst>
            <pc:docMk/>
            <pc:sldMk cId="1296852202" sldId="333"/>
            <ac:picMk id="3" creationId="{ACFFE0B6-53C4-46BF-AB8B-B32F3658B7F1}"/>
          </ac:picMkLst>
        </pc:picChg>
        <pc:picChg chg="add del mod">
          <ac:chgData name="Pulagam Venu Sri Gowri Venkata Kiran - [AIEA.1017133]" userId="5a3af437-633f-4077-be25-918fd66dc532" providerId="ADAL" clId="{95939CF4-3CA7-4A97-807F-13962012AB40}" dt="2021-12-13T10:35:37.682" v="2274" actId="931"/>
          <ac:picMkLst>
            <pc:docMk/>
            <pc:sldMk cId="1296852202" sldId="333"/>
            <ac:picMk id="5" creationId="{DFC8F5B6-63F7-4559-8A3C-0EDC2BB84568}"/>
          </ac:picMkLst>
        </pc:picChg>
        <pc:picChg chg="add mod">
          <ac:chgData name="Pulagam Venu Sri Gowri Venkata Kiran - [AIEA.1017133]" userId="5a3af437-633f-4077-be25-918fd66dc532" providerId="ADAL" clId="{95939CF4-3CA7-4A97-807F-13962012AB40}" dt="2021-12-13T10:35:46.447" v="2275" actId="931"/>
          <ac:picMkLst>
            <pc:docMk/>
            <pc:sldMk cId="1296852202" sldId="333"/>
            <ac:picMk id="8" creationId="{CDDBAE94-C1D7-4701-98A1-6534B416A149}"/>
          </ac:picMkLst>
        </pc:picChg>
      </pc:sldChg>
      <pc:sldChg chg="modSp new mod modTransition">
        <pc:chgData name="Pulagam Venu Sri Gowri Venkata Kiran - [AIEA.1017133]" userId="5a3af437-633f-4077-be25-918fd66dc532" providerId="ADAL" clId="{95939CF4-3CA7-4A97-807F-13962012AB40}" dt="2021-12-14T08:43:03.742" v="8236"/>
        <pc:sldMkLst>
          <pc:docMk/>
          <pc:sldMk cId="3880022213" sldId="334"/>
        </pc:sldMkLst>
        <pc:spChg chg="mod">
          <ac:chgData name="Pulagam Venu Sri Gowri Venkata Kiran - [AIEA.1017133]" userId="5a3af437-633f-4077-be25-918fd66dc532" providerId="ADAL" clId="{95939CF4-3CA7-4A97-807F-13962012AB40}" dt="2021-12-13T10:34:28.195" v="2261" actId="20577"/>
          <ac:spMkLst>
            <pc:docMk/>
            <pc:sldMk cId="3880022213" sldId="334"/>
            <ac:spMk id="2" creationId="{F6A3B3AE-7ACA-4730-B448-1A4C17BAE755}"/>
          </ac:spMkLst>
        </pc:spChg>
        <pc:spChg chg="mod">
          <ac:chgData name="Pulagam Venu Sri Gowri Venkata Kiran - [AIEA.1017133]" userId="5a3af437-633f-4077-be25-918fd66dc532" providerId="ADAL" clId="{95939CF4-3CA7-4A97-807F-13962012AB40}" dt="2021-12-13T10:34:32.858" v="2270" actId="20577"/>
          <ac:spMkLst>
            <pc:docMk/>
            <pc:sldMk cId="3880022213" sldId="334"/>
            <ac:spMk id="3" creationId="{4A6709B4-F54F-45EC-8F65-B985B2FD1872}"/>
          </ac:spMkLst>
        </pc:spChg>
      </pc:sldChg>
      <pc:sldChg chg="modSp new mod modTransition">
        <pc:chgData name="Pulagam Venu Sri Gowri Venkata Kiran - [AIEA.1017133]" userId="5a3af437-633f-4077-be25-918fd66dc532" providerId="ADAL" clId="{95939CF4-3CA7-4A97-807F-13962012AB40}" dt="2021-12-14T08:43:03.742" v="8236"/>
        <pc:sldMkLst>
          <pc:docMk/>
          <pc:sldMk cId="33041054" sldId="335"/>
        </pc:sldMkLst>
        <pc:spChg chg="mod">
          <ac:chgData name="Pulagam Venu Sri Gowri Venkata Kiran - [AIEA.1017133]" userId="5a3af437-633f-4077-be25-918fd66dc532" providerId="ADAL" clId="{95939CF4-3CA7-4A97-807F-13962012AB40}" dt="2021-12-13T11:20:34.725" v="2512" actId="20577"/>
          <ac:spMkLst>
            <pc:docMk/>
            <pc:sldMk cId="33041054" sldId="335"/>
            <ac:spMk id="2" creationId="{286D6AEF-FC04-4370-8C0E-7A0C09FE7729}"/>
          </ac:spMkLst>
        </pc:spChg>
        <pc:spChg chg="mod">
          <ac:chgData name="Pulagam Venu Sri Gowri Venkata Kiran - [AIEA.1017133]" userId="5a3af437-633f-4077-be25-918fd66dc532" providerId="ADAL" clId="{95939CF4-3CA7-4A97-807F-13962012AB40}" dt="2021-12-13T11:20:39.465" v="2521" actId="20577"/>
          <ac:spMkLst>
            <pc:docMk/>
            <pc:sldMk cId="33041054" sldId="335"/>
            <ac:spMk id="3" creationId="{48021DB4-3ACF-426E-B814-55232E3E3D85}"/>
          </ac:spMkLst>
        </pc:spChg>
      </pc:sldChg>
      <pc:sldChg chg="modSp new mod modTransition">
        <pc:chgData name="Pulagam Venu Sri Gowri Venkata Kiran - [AIEA.1017133]" userId="5a3af437-633f-4077-be25-918fd66dc532" providerId="ADAL" clId="{95939CF4-3CA7-4A97-807F-13962012AB40}" dt="2021-12-14T08:43:03.742" v="8236"/>
        <pc:sldMkLst>
          <pc:docMk/>
          <pc:sldMk cId="2016932331" sldId="336"/>
        </pc:sldMkLst>
        <pc:spChg chg="mod">
          <ac:chgData name="Pulagam Venu Sri Gowri Venkata Kiran - [AIEA.1017133]" userId="5a3af437-633f-4077-be25-918fd66dc532" providerId="ADAL" clId="{95939CF4-3CA7-4A97-807F-13962012AB40}" dt="2021-12-13T16:59:26.953" v="5635" actId="20577"/>
          <ac:spMkLst>
            <pc:docMk/>
            <pc:sldMk cId="2016932331" sldId="336"/>
            <ac:spMk id="2" creationId="{DFC3E235-2EC2-422C-92AD-C7545172E113}"/>
          </ac:spMkLst>
        </pc:spChg>
        <pc:spChg chg="mod">
          <ac:chgData name="Pulagam Venu Sri Gowri Venkata Kiran - [AIEA.1017133]" userId="5a3af437-633f-4077-be25-918fd66dc532" providerId="ADAL" clId="{95939CF4-3CA7-4A97-807F-13962012AB40}" dt="2021-12-13T16:59:32.783" v="5644" actId="20577"/>
          <ac:spMkLst>
            <pc:docMk/>
            <pc:sldMk cId="2016932331" sldId="336"/>
            <ac:spMk id="3" creationId="{95FE2750-2CAA-4A5C-B8A2-A8B97DDE5737}"/>
          </ac:spMkLst>
        </pc:spChg>
      </pc:sldChg>
      <pc:sldChg chg="new del">
        <pc:chgData name="Pulagam Venu Sri Gowri Venkata Kiran - [AIEA.1017133]" userId="5a3af437-633f-4077-be25-918fd66dc532" providerId="ADAL" clId="{95939CF4-3CA7-4A97-807F-13962012AB40}" dt="2021-12-13T16:58:55.418" v="5621" actId="680"/>
        <pc:sldMkLst>
          <pc:docMk/>
          <pc:sldMk cId="2739333642" sldId="336"/>
        </pc:sldMkLst>
      </pc:sldChg>
      <pc:sldChg chg="modSp new mod modTransition">
        <pc:chgData name="Pulagam Venu Sri Gowri Venkata Kiran - [AIEA.1017133]" userId="5a3af437-633f-4077-be25-918fd66dc532" providerId="ADAL" clId="{95939CF4-3CA7-4A97-807F-13962012AB40}" dt="2021-12-14T08:43:03.742" v="8236"/>
        <pc:sldMkLst>
          <pc:docMk/>
          <pc:sldMk cId="572076641" sldId="337"/>
        </pc:sldMkLst>
        <pc:spChg chg="mod">
          <ac:chgData name="Pulagam Venu Sri Gowri Venkata Kiran - [AIEA.1017133]" userId="5a3af437-633f-4077-be25-918fd66dc532" providerId="ADAL" clId="{95939CF4-3CA7-4A97-807F-13962012AB40}" dt="2021-12-13T17:10:59.869" v="5966" actId="20577"/>
          <ac:spMkLst>
            <pc:docMk/>
            <pc:sldMk cId="572076641" sldId="337"/>
            <ac:spMk id="2" creationId="{C36FCC83-4557-4633-9724-0BAE1A1B393E}"/>
          </ac:spMkLst>
        </pc:spChg>
        <pc:spChg chg="mod">
          <ac:chgData name="Pulagam Venu Sri Gowri Venkata Kiran - [AIEA.1017133]" userId="5a3af437-633f-4077-be25-918fd66dc532" providerId="ADAL" clId="{95939CF4-3CA7-4A97-807F-13962012AB40}" dt="2021-12-13T17:11:04.174" v="5975" actId="20577"/>
          <ac:spMkLst>
            <pc:docMk/>
            <pc:sldMk cId="572076641" sldId="337"/>
            <ac:spMk id="3" creationId="{5FF5B0D9-32F4-423E-9411-6176D30FA222}"/>
          </ac:spMkLst>
        </pc:spChg>
      </pc:sldChg>
      <pc:sldChg chg="modSp new mod modTransition">
        <pc:chgData name="Pulagam Venu Sri Gowri Venkata Kiran - [AIEA.1017133]" userId="5a3af437-633f-4077-be25-918fd66dc532" providerId="ADAL" clId="{95939CF4-3CA7-4A97-807F-13962012AB40}" dt="2021-12-14T08:43:03.742" v="8236"/>
        <pc:sldMkLst>
          <pc:docMk/>
          <pc:sldMk cId="2467916279" sldId="338"/>
        </pc:sldMkLst>
        <pc:spChg chg="mod">
          <ac:chgData name="Pulagam Venu Sri Gowri Venkata Kiran - [AIEA.1017133]" userId="5a3af437-633f-4077-be25-918fd66dc532" providerId="ADAL" clId="{95939CF4-3CA7-4A97-807F-13962012AB40}" dt="2021-12-13T17:25:22.220" v="6060" actId="20577"/>
          <ac:spMkLst>
            <pc:docMk/>
            <pc:sldMk cId="2467916279" sldId="338"/>
            <ac:spMk id="2" creationId="{31813440-8492-48C7-905D-3072BE2420FE}"/>
          </ac:spMkLst>
        </pc:spChg>
        <pc:spChg chg="mod">
          <ac:chgData name="Pulagam Venu Sri Gowri Venkata Kiran - [AIEA.1017133]" userId="5a3af437-633f-4077-be25-918fd66dc532" providerId="ADAL" clId="{95939CF4-3CA7-4A97-807F-13962012AB40}" dt="2021-12-13T17:25:27.875" v="6069" actId="20577"/>
          <ac:spMkLst>
            <pc:docMk/>
            <pc:sldMk cId="2467916279" sldId="338"/>
            <ac:spMk id="3" creationId="{8ACE8A2C-41C0-4F68-942E-AE8AF895F760}"/>
          </ac:spMkLst>
        </pc:spChg>
      </pc:sldChg>
      <pc:sldChg chg="modSp add mod modTransition">
        <pc:chgData name="Pulagam Venu Sri Gowri Venkata Kiran - [AIEA.1017133]" userId="5a3af437-633f-4077-be25-918fd66dc532" providerId="ADAL" clId="{95939CF4-3CA7-4A97-807F-13962012AB40}" dt="2021-12-14T14:12:55.319" v="8496" actId="20577"/>
        <pc:sldMkLst>
          <pc:docMk/>
          <pc:sldMk cId="659508720" sldId="339"/>
        </pc:sldMkLst>
        <pc:spChg chg="mod">
          <ac:chgData name="Pulagam Venu Sri Gowri Venkata Kiran - [AIEA.1017133]" userId="5a3af437-633f-4077-be25-918fd66dc532" providerId="ADAL" clId="{95939CF4-3CA7-4A97-807F-13962012AB40}" dt="2021-12-14T14:12:55.319" v="8496" actId="20577"/>
          <ac:spMkLst>
            <pc:docMk/>
            <pc:sldMk cId="659508720" sldId="339"/>
            <ac:spMk id="5" creationId="{CE1FC4BA-3A53-49EE-AEB4-8236EBDD0FB0}"/>
          </ac:spMkLst>
        </pc:spChg>
      </pc:sldChg>
      <pc:sldChg chg="addSp delSp modSp add mod modTransition">
        <pc:chgData name="Pulagam Venu Sri Gowri Venkata Kiran - [AIEA.1017133]" userId="5a3af437-633f-4077-be25-918fd66dc532" providerId="ADAL" clId="{95939CF4-3CA7-4A97-807F-13962012AB40}" dt="2021-12-14T08:43:03.742" v="8236"/>
        <pc:sldMkLst>
          <pc:docMk/>
          <pc:sldMk cId="1176804702" sldId="340"/>
        </pc:sldMkLst>
        <pc:spChg chg="add del mod">
          <ac:chgData name="Pulagam Venu Sri Gowri Venkata Kiran - [AIEA.1017133]" userId="5a3af437-633f-4077-be25-918fd66dc532" providerId="ADAL" clId="{95939CF4-3CA7-4A97-807F-13962012AB40}" dt="2021-12-13T17:37:00.060" v="6256" actId="21"/>
          <ac:spMkLst>
            <pc:docMk/>
            <pc:sldMk cId="1176804702" sldId="340"/>
            <ac:spMk id="5" creationId="{B250DF27-060C-4B34-8E61-432D1B02DE36}"/>
          </ac:spMkLst>
        </pc:spChg>
        <pc:picChg chg="add del mod">
          <ac:chgData name="Pulagam Venu Sri Gowri Venkata Kiran - [AIEA.1017133]" userId="5a3af437-633f-4077-be25-918fd66dc532" providerId="ADAL" clId="{95939CF4-3CA7-4A97-807F-13962012AB40}" dt="2021-12-13T17:34:17.565" v="6166" actId="21"/>
          <ac:picMkLst>
            <pc:docMk/>
            <pc:sldMk cId="1176804702" sldId="340"/>
            <ac:picMk id="3" creationId="{7CD3E75F-3DF9-4DD3-B48A-54A05D7EABB1}"/>
          </ac:picMkLst>
        </pc:picChg>
        <pc:picChg chg="add mod modCrop">
          <ac:chgData name="Pulagam Venu Sri Gowri Venkata Kiran - [AIEA.1017133]" userId="5a3af437-633f-4077-be25-918fd66dc532" providerId="ADAL" clId="{95939CF4-3CA7-4A97-807F-13962012AB40}" dt="2021-12-13T17:37:53.678" v="6277" actId="1076"/>
          <ac:picMkLst>
            <pc:docMk/>
            <pc:sldMk cId="1176804702" sldId="340"/>
            <ac:picMk id="4" creationId="{367125AA-5889-482F-A453-DF692F834ACB}"/>
          </ac:picMkLst>
        </pc:picChg>
      </pc:sldChg>
      <pc:sldChg chg="addSp modSp add mod modTransition">
        <pc:chgData name="Pulagam Venu Sri Gowri Venkata Kiran - [AIEA.1017133]" userId="5a3af437-633f-4077-be25-918fd66dc532" providerId="ADAL" clId="{95939CF4-3CA7-4A97-807F-13962012AB40}" dt="2021-12-15T02:41:06.454" v="9026" actId="20577"/>
        <pc:sldMkLst>
          <pc:docMk/>
          <pc:sldMk cId="738844911" sldId="341"/>
        </pc:sldMkLst>
        <pc:spChg chg="add mod">
          <ac:chgData name="Pulagam Venu Sri Gowri Venkata Kiran - [AIEA.1017133]" userId="5a3af437-633f-4077-be25-918fd66dc532" providerId="ADAL" clId="{95939CF4-3CA7-4A97-807F-13962012AB40}" dt="2021-12-15T02:41:06.454" v="9026" actId="20577"/>
          <ac:spMkLst>
            <pc:docMk/>
            <pc:sldMk cId="738844911" sldId="341"/>
            <ac:spMk id="4" creationId="{142967E5-77FA-4679-98B5-181C5B9C45A1}"/>
          </ac:spMkLst>
        </pc:spChg>
        <pc:picChg chg="add mod modCrop">
          <ac:chgData name="Pulagam Venu Sri Gowri Venkata Kiran - [AIEA.1017133]" userId="5a3af437-633f-4077-be25-918fd66dc532" providerId="ADAL" clId="{95939CF4-3CA7-4A97-807F-13962012AB40}" dt="2021-12-13T17:39:22.966" v="6297" actId="1076"/>
          <ac:picMkLst>
            <pc:docMk/>
            <pc:sldMk cId="738844911" sldId="341"/>
            <ac:picMk id="3" creationId="{13A62756-58D9-405D-A337-FEFC9074832C}"/>
          </ac:picMkLst>
        </pc:picChg>
      </pc:sldChg>
      <pc:sldChg chg="addSp modSp add mod modTransition">
        <pc:chgData name="Pulagam Venu Sri Gowri Venkata Kiran - [AIEA.1017133]" userId="5a3af437-633f-4077-be25-918fd66dc532" providerId="ADAL" clId="{95939CF4-3CA7-4A97-807F-13962012AB40}" dt="2021-12-14T14:50:01.078" v="8678" actId="20577"/>
        <pc:sldMkLst>
          <pc:docMk/>
          <pc:sldMk cId="3506504047" sldId="342"/>
        </pc:sldMkLst>
        <pc:spChg chg="add mod">
          <ac:chgData name="Pulagam Venu Sri Gowri Venkata Kiran - [AIEA.1017133]" userId="5a3af437-633f-4077-be25-918fd66dc532" providerId="ADAL" clId="{95939CF4-3CA7-4A97-807F-13962012AB40}" dt="2021-12-14T14:50:01.078" v="8678" actId="20577"/>
          <ac:spMkLst>
            <pc:docMk/>
            <pc:sldMk cId="3506504047" sldId="342"/>
            <ac:spMk id="4" creationId="{A5062A0B-93BD-49F2-ACFB-E00BBF8AC2FC}"/>
          </ac:spMkLst>
        </pc:spChg>
        <pc:picChg chg="add mod modCrop">
          <ac:chgData name="Pulagam Venu Sri Gowri Venkata Kiran - [AIEA.1017133]" userId="5a3af437-633f-4077-be25-918fd66dc532" providerId="ADAL" clId="{95939CF4-3CA7-4A97-807F-13962012AB40}" dt="2021-12-13T17:40:11.069" v="6305" actId="1076"/>
          <ac:picMkLst>
            <pc:docMk/>
            <pc:sldMk cId="3506504047" sldId="342"/>
            <ac:picMk id="3" creationId="{2EE3BB44-E135-43D0-90CA-A9B3D2938978}"/>
          </ac:picMkLst>
        </pc:picChg>
      </pc:sldChg>
      <pc:sldChg chg="addSp modSp add mod modTransition">
        <pc:chgData name="Pulagam Venu Sri Gowri Venkata Kiran - [AIEA.1017133]" userId="5a3af437-633f-4077-be25-918fd66dc532" providerId="ADAL" clId="{95939CF4-3CA7-4A97-807F-13962012AB40}" dt="2021-12-15T02:41:23.132" v="9028" actId="20577"/>
        <pc:sldMkLst>
          <pc:docMk/>
          <pc:sldMk cId="3198733605" sldId="343"/>
        </pc:sldMkLst>
        <pc:spChg chg="add mod">
          <ac:chgData name="Pulagam Venu Sri Gowri Venkata Kiran - [AIEA.1017133]" userId="5a3af437-633f-4077-be25-918fd66dc532" providerId="ADAL" clId="{95939CF4-3CA7-4A97-807F-13962012AB40}" dt="2021-12-15T02:41:23.132" v="9028" actId="20577"/>
          <ac:spMkLst>
            <pc:docMk/>
            <pc:sldMk cId="3198733605" sldId="343"/>
            <ac:spMk id="4" creationId="{FFCD0850-A106-4E18-8125-290C21D2FA48}"/>
          </ac:spMkLst>
        </pc:spChg>
        <pc:picChg chg="add mod modCrop">
          <ac:chgData name="Pulagam Venu Sri Gowri Venkata Kiran - [AIEA.1017133]" userId="5a3af437-633f-4077-be25-918fd66dc532" providerId="ADAL" clId="{95939CF4-3CA7-4A97-807F-13962012AB40}" dt="2021-12-13T17:46:56.821" v="6370" actId="1076"/>
          <ac:picMkLst>
            <pc:docMk/>
            <pc:sldMk cId="3198733605" sldId="343"/>
            <ac:picMk id="3" creationId="{41D6C95A-80A5-409D-ABFC-B7B5D8D7D741}"/>
          </ac:picMkLst>
        </pc:picChg>
      </pc:sldChg>
      <pc:sldChg chg="addSp modSp add mod modTransition">
        <pc:chgData name="Pulagam Venu Sri Gowri Venkata Kiran - [AIEA.1017133]" userId="5a3af437-633f-4077-be25-918fd66dc532" providerId="ADAL" clId="{95939CF4-3CA7-4A97-807F-13962012AB40}" dt="2021-12-14T14:14:44.988" v="8550" actId="20577"/>
        <pc:sldMkLst>
          <pc:docMk/>
          <pc:sldMk cId="1417648117" sldId="344"/>
        </pc:sldMkLst>
        <pc:spChg chg="add mod">
          <ac:chgData name="Pulagam Venu Sri Gowri Venkata Kiran - [AIEA.1017133]" userId="5a3af437-633f-4077-be25-918fd66dc532" providerId="ADAL" clId="{95939CF4-3CA7-4A97-807F-13962012AB40}" dt="2021-12-14T14:14:44.988" v="8550" actId="20577"/>
          <ac:spMkLst>
            <pc:docMk/>
            <pc:sldMk cId="1417648117" sldId="344"/>
            <ac:spMk id="4" creationId="{F0E6C753-B7A7-4AC1-800A-CF27262D2176}"/>
          </ac:spMkLst>
        </pc:spChg>
        <pc:picChg chg="add mod modCrop">
          <ac:chgData name="Pulagam Venu Sri Gowri Venkata Kiran - [AIEA.1017133]" userId="5a3af437-633f-4077-be25-918fd66dc532" providerId="ADAL" clId="{95939CF4-3CA7-4A97-807F-13962012AB40}" dt="2021-12-13T17:42:17.194" v="6333" actId="1076"/>
          <ac:picMkLst>
            <pc:docMk/>
            <pc:sldMk cId="1417648117" sldId="344"/>
            <ac:picMk id="3" creationId="{9AC290DA-3069-4A3F-874D-BBAD15954C5D}"/>
          </ac:picMkLst>
        </pc:picChg>
      </pc:sldChg>
      <pc:sldChg chg="addSp modSp add mod modTransition">
        <pc:chgData name="Pulagam Venu Sri Gowri Venkata Kiran - [AIEA.1017133]" userId="5a3af437-633f-4077-be25-918fd66dc532" providerId="ADAL" clId="{95939CF4-3CA7-4A97-807F-13962012AB40}" dt="2021-12-14T16:06:21.243" v="8939" actId="20577"/>
        <pc:sldMkLst>
          <pc:docMk/>
          <pc:sldMk cId="3636115825" sldId="345"/>
        </pc:sldMkLst>
        <pc:spChg chg="add mod">
          <ac:chgData name="Pulagam Venu Sri Gowri Venkata Kiran - [AIEA.1017133]" userId="5a3af437-633f-4077-be25-918fd66dc532" providerId="ADAL" clId="{95939CF4-3CA7-4A97-807F-13962012AB40}" dt="2021-12-14T16:06:21.243" v="8939" actId="20577"/>
          <ac:spMkLst>
            <pc:docMk/>
            <pc:sldMk cId="3636115825" sldId="345"/>
            <ac:spMk id="4" creationId="{2AD8F104-B77C-4F15-80AF-4374ED8EFF07}"/>
          </ac:spMkLst>
        </pc:spChg>
        <pc:picChg chg="add mod modCrop">
          <ac:chgData name="Pulagam Venu Sri Gowri Venkata Kiran - [AIEA.1017133]" userId="5a3af437-633f-4077-be25-918fd66dc532" providerId="ADAL" clId="{95939CF4-3CA7-4A97-807F-13962012AB40}" dt="2021-12-13T17:42:58.932" v="6340" actId="1076"/>
          <ac:picMkLst>
            <pc:docMk/>
            <pc:sldMk cId="3636115825" sldId="345"/>
            <ac:picMk id="3" creationId="{5F6C8A0A-F43D-4C38-B9E1-A6815474D2EC}"/>
          </ac:picMkLst>
        </pc:picChg>
      </pc:sldChg>
      <pc:sldChg chg="addSp modSp add mod modTransition">
        <pc:chgData name="Pulagam Venu Sri Gowri Venkata Kiran - [AIEA.1017133]" userId="5a3af437-633f-4077-be25-918fd66dc532" providerId="ADAL" clId="{95939CF4-3CA7-4A97-807F-13962012AB40}" dt="2021-12-14T14:16:20.767" v="8565" actId="20577"/>
        <pc:sldMkLst>
          <pc:docMk/>
          <pc:sldMk cId="2204414558" sldId="346"/>
        </pc:sldMkLst>
        <pc:spChg chg="add mod">
          <ac:chgData name="Pulagam Venu Sri Gowri Venkata Kiran - [AIEA.1017133]" userId="5a3af437-633f-4077-be25-918fd66dc532" providerId="ADAL" clId="{95939CF4-3CA7-4A97-807F-13962012AB40}" dt="2021-12-14T14:16:20.767" v="8565" actId="20577"/>
          <ac:spMkLst>
            <pc:docMk/>
            <pc:sldMk cId="2204414558" sldId="346"/>
            <ac:spMk id="4" creationId="{4657CCB8-21E8-4D1C-9CEF-6BE94F288D19}"/>
          </ac:spMkLst>
        </pc:spChg>
        <pc:picChg chg="add mod modCrop">
          <ac:chgData name="Pulagam Venu Sri Gowri Venkata Kiran - [AIEA.1017133]" userId="5a3af437-633f-4077-be25-918fd66dc532" providerId="ADAL" clId="{95939CF4-3CA7-4A97-807F-13962012AB40}" dt="2021-12-13T17:43:44.189" v="6352" actId="1076"/>
          <ac:picMkLst>
            <pc:docMk/>
            <pc:sldMk cId="2204414558" sldId="346"/>
            <ac:picMk id="3" creationId="{ADAA8570-9F87-4D8D-8728-BE74675B86FC}"/>
          </ac:picMkLst>
        </pc:picChg>
      </pc:sldChg>
      <pc:sldChg chg="addSp modSp add mod modTransition">
        <pc:chgData name="Pulagam Venu Sri Gowri Venkata Kiran - [AIEA.1017133]" userId="5a3af437-633f-4077-be25-918fd66dc532" providerId="ADAL" clId="{95939CF4-3CA7-4A97-807F-13962012AB40}" dt="2021-12-14T08:43:03.742" v="8236"/>
        <pc:sldMkLst>
          <pc:docMk/>
          <pc:sldMk cId="2042278562" sldId="347"/>
        </pc:sldMkLst>
        <pc:picChg chg="add mod modCrop">
          <ac:chgData name="Pulagam Venu Sri Gowri Venkata Kiran - [AIEA.1017133]" userId="5a3af437-633f-4077-be25-918fd66dc532" providerId="ADAL" clId="{95939CF4-3CA7-4A97-807F-13962012AB40}" dt="2021-12-13T17:44:29.471" v="6360" actId="14100"/>
          <ac:picMkLst>
            <pc:docMk/>
            <pc:sldMk cId="2042278562" sldId="347"/>
            <ac:picMk id="3" creationId="{D0977E9B-247B-4F70-B753-8424E9622D87}"/>
          </ac:picMkLst>
        </pc:picChg>
      </pc:sldChg>
      <pc:sldChg chg="addSp delSp modSp add mod ord modTransition">
        <pc:chgData name="Pulagam Venu Sri Gowri Venkata Kiran - [AIEA.1017133]" userId="5a3af437-633f-4077-be25-918fd66dc532" providerId="ADAL" clId="{95939CF4-3CA7-4A97-807F-13962012AB40}" dt="2021-12-14T08:43:03.742" v="8236"/>
        <pc:sldMkLst>
          <pc:docMk/>
          <pc:sldMk cId="1038018473" sldId="348"/>
        </pc:sldMkLst>
        <pc:picChg chg="add mod">
          <ac:chgData name="Pulagam Venu Sri Gowri Venkata Kiran - [AIEA.1017133]" userId="5a3af437-633f-4077-be25-918fd66dc532" providerId="ADAL" clId="{95939CF4-3CA7-4A97-807F-13962012AB40}" dt="2021-12-13T17:58:59.049" v="6526" actId="1076"/>
          <ac:picMkLst>
            <pc:docMk/>
            <pc:sldMk cId="1038018473" sldId="348"/>
            <ac:picMk id="3" creationId="{FD543B5B-5280-4990-A6D4-A10002B9BC52}"/>
          </ac:picMkLst>
        </pc:picChg>
        <pc:picChg chg="add mod modCrop">
          <ac:chgData name="Pulagam Venu Sri Gowri Venkata Kiran - [AIEA.1017133]" userId="5a3af437-633f-4077-be25-918fd66dc532" providerId="ADAL" clId="{95939CF4-3CA7-4A97-807F-13962012AB40}" dt="2021-12-13T17:59:20.079" v="6530" actId="732"/>
          <ac:picMkLst>
            <pc:docMk/>
            <pc:sldMk cId="1038018473" sldId="348"/>
            <ac:picMk id="4" creationId="{6D3240CD-8E1C-403C-B267-2CAB5BA8620F}"/>
          </ac:picMkLst>
        </pc:picChg>
        <pc:picChg chg="add mod modCrop">
          <ac:chgData name="Pulagam Venu Sri Gowri Venkata Kiran - [AIEA.1017133]" userId="5a3af437-633f-4077-be25-918fd66dc532" providerId="ADAL" clId="{95939CF4-3CA7-4A97-807F-13962012AB40}" dt="2021-12-13T17:58:30.378" v="6518" actId="1076"/>
          <ac:picMkLst>
            <pc:docMk/>
            <pc:sldMk cId="1038018473" sldId="348"/>
            <ac:picMk id="5" creationId="{EBEFC431-44D9-45B9-A0CE-BE0834D65596}"/>
          </ac:picMkLst>
        </pc:picChg>
        <pc:picChg chg="add mod modCrop">
          <ac:chgData name="Pulagam Venu Sri Gowri Venkata Kiran - [AIEA.1017133]" userId="5a3af437-633f-4077-be25-918fd66dc532" providerId="ADAL" clId="{95939CF4-3CA7-4A97-807F-13962012AB40}" dt="2021-12-13T17:58:33.786" v="6519" actId="1076"/>
          <ac:picMkLst>
            <pc:docMk/>
            <pc:sldMk cId="1038018473" sldId="348"/>
            <ac:picMk id="6" creationId="{0D323806-77C3-4064-8BC4-00689402DBD4}"/>
          </ac:picMkLst>
        </pc:picChg>
        <pc:picChg chg="mod">
          <ac:chgData name="Pulagam Venu Sri Gowri Venkata Kiran - [AIEA.1017133]" userId="5a3af437-633f-4077-be25-918fd66dc532" providerId="ADAL" clId="{95939CF4-3CA7-4A97-807F-13962012AB40}" dt="2021-12-13T17:55:16.112" v="6471" actId="1076"/>
          <ac:picMkLst>
            <pc:docMk/>
            <pc:sldMk cId="1038018473" sldId="348"/>
            <ac:picMk id="7" creationId="{667BECFA-422C-49E0-ACB0-393F408B67D3}"/>
          </ac:picMkLst>
        </pc:picChg>
        <pc:picChg chg="add del mod modCrop">
          <ac:chgData name="Pulagam Venu Sri Gowri Venkata Kiran - [AIEA.1017133]" userId="5a3af437-633f-4077-be25-918fd66dc532" providerId="ADAL" clId="{95939CF4-3CA7-4A97-807F-13962012AB40}" dt="2021-12-13T17:57:40.727" v="6501" actId="21"/>
          <ac:picMkLst>
            <pc:docMk/>
            <pc:sldMk cId="1038018473" sldId="348"/>
            <ac:picMk id="8" creationId="{F44F0D52-E887-4EFE-955F-2FB7BEDD38DF}"/>
          </ac:picMkLst>
        </pc:picChg>
        <pc:picChg chg="add del mod modCrop">
          <ac:chgData name="Pulagam Venu Sri Gowri Venkata Kiran - [AIEA.1017133]" userId="5a3af437-633f-4077-be25-918fd66dc532" providerId="ADAL" clId="{95939CF4-3CA7-4A97-807F-13962012AB40}" dt="2021-12-13T17:57:48.782" v="6503" actId="21"/>
          <ac:picMkLst>
            <pc:docMk/>
            <pc:sldMk cId="1038018473" sldId="348"/>
            <ac:picMk id="9" creationId="{DF2C35E4-786F-46F0-B265-7C6D1EC81D2C}"/>
          </ac:picMkLst>
        </pc:picChg>
      </pc:sldChg>
      <pc:sldChg chg="addSp modSp add mod modTransition">
        <pc:chgData name="Pulagam Venu Sri Gowri Venkata Kiran - [AIEA.1017133]" userId="5a3af437-633f-4077-be25-918fd66dc532" providerId="ADAL" clId="{95939CF4-3CA7-4A97-807F-13962012AB40}" dt="2021-12-14T08:43:03.742" v="8236"/>
        <pc:sldMkLst>
          <pc:docMk/>
          <pc:sldMk cId="1136260890" sldId="349"/>
        </pc:sldMkLst>
        <pc:picChg chg="add mod modCrop">
          <ac:chgData name="Pulagam Venu Sri Gowri Venkata Kiran - [AIEA.1017133]" userId="5a3af437-633f-4077-be25-918fd66dc532" providerId="ADAL" clId="{95939CF4-3CA7-4A97-807F-13962012AB40}" dt="2021-12-14T05:32:35.835" v="7355" actId="1076"/>
          <ac:picMkLst>
            <pc:docMk/>
            <pc:sldMk cId="1136260890" sldId="349"/>
            <ac:picMk id="3" creationId="{DB617441-C1A0-4F0D-8789-6D3DD3FBA38D}"/>
          </ac:picMkLst>
        </pc:picChg>
      </pc:sldChg>
      <pc:sldChg chg="addSp modSp add mod modTransition">
        <pc:chgData name="Pulagam Venu Sri Gowri Venkata Kiran - [AIEA.1017133]" userId="5a3af437-633f-4077-be25-918fd66dc532" providerId="ADAL" clId="{95939CF4-3CA7-4A97-807F-13962012AB40}" dt="2021-12-14T08:43:03.742" v="8236"/>
        <pc:sldMkLst>
          <pc:docMk/>
          <pc:sldMk cId="1748927320" sldId="350"/>
        </pc:sldMkLst>
        <pc:picChg chg="add mod modCrop">
          <ac:chgData name="Pulagam Venu Sri Gowri Venkata Kiran - [AIEA.1017133]" userId="5a3af437-633f-4077-be25-918fd66dc532" providerId="ADAL" clId="{95939CF4-3CA7-4A97-807F-13962012AB40}" dt="2021-12-14T06:04:19.394" v="8079" actId="1076"/>
          <ac:picMkLst>
            <pc:docMk/>
            <pc:sldMk cId="1748927320" sldId="350"/>
            <ac:picMk id="3" creationId="{D5ABDABD-3551-42FA-AE23-FA618BD001B2}"/>
          </ac:picMkLst>
        </pc:picChg>
        <pc:picChg chg="mod">
          <ac:chgData name="Pulagam Venu Sri Gowri Venkata Kiran - [AIEA.1017133]" userId="5a3af437-633f-4077-be25-918fd66dc532" providerId="ADAL" clId="{95939CF4-3CA7-4A97-807F-13962012AB40}" dt="2021-12-14T06:04:17.448" v="8077" actId="1076"/>
          <ac:picMkLst>
            <pc:docMk/>
            <pc:sldMk cId="1748927320" sldId="350"/>
            <ac:picMk id="7" creationId="{667BECFA-422C-49E0-ACB0-393F408B67D3}"/>
          </ac:picMkLst>
        </pc:picChg>
      </pc:sldChg>
      <pc:sldChg chg="addSp modSp add mod modTransition">
        <pc:chgData name="Pulagam Venu Sri Gowri Venkata Kiran - [AIEA.1017133]" userId="5a3af437-633f-4077-be25-918fd66dc532" providerId="ADAL" clId="{95939CF4-3CA7-4A97-807F-13962012AB40}" dt="2021-12-14T08:43:03.742" v="8236"/>
        <pc:sldMkLst>
          <pc:docMk/>
          <pc:sldMk cId="3989528021" sldId="351"/>
        </pc:sldMkLst>
        <pc:picChg chg="add mod modCrop">
          <ac:chgData name="Pulagam Venu Sri Gowri Venkata Kiran - [AIEA.1017133]" userId="5a3af437-633f-4077-be25-918fd66dc532" providerId="ADAL" clId="{95939CF4-3CA7-4A97-807F-13962012AB40}" dt="2021-12-14T05:32:18.641" v="7353" actId="1076"/>
          <ac:picMkLst>
            <pc:docMk/>
            <pc:sldMk cId="3989528021" sldId="351"/>
            <ac:picMk id="3" creationId="{D8752AD1-3F85-4824-97C9-347079881239}"/>
          </ac:picMkLst>
        </pc:picChg>
      </pc:sldChg>
      <pc:sldChg chg="addSp modSp add mod modTransition">
        <pc:chgData name="Pulagam Venu Sri Gowri Venkata Kiran - [AIEA.1017133]" userId="5a3af437-633f-4077-be25-918fd66dc532" providerId="ADAL" clId="{95939CF4-3CA7-4A97-807F-13962012AB40}" dt="2021-12-14T08:43:03.742" v="8236"/>
        <pc:sldMkLst>
          <pc:docMk/>
          <pc:sldMk cId="1927637558" sldId="352"/>
        </pc:sldMkLst>
        <pc:picChg chg="add mod modCrop">
          <ac:chgData name="Pulagam Venu Sri Gowri Venkata Kiran - [AIEA.1017133]" userId="5a3af437-633f-4077-be25-918fd66dc532" providerId="ADAL" clId="{95939CF4-3CA7-4A97-807F-13962012AB40}" dt="2021-12-14T05:33:46.094" v="7368" actId="1076"/>
          <ac:picMkLst>
            <pc:docMk/>
            <pc:sldMk cId="1927637558" sldId="352"/>
            <ac:picMk id="3" creationId="{0C3D16EA-77B5-4F1D-8B05-B686D3372792}"/>
          </ac:picMkLst>
        </pc:picChg>
      </pc:sldChg>
      <pc:sldChg chg="modSp new mod modTransition">
        <pc:chgData name="Pulagam Venu Sri Gowri Venkata Kiran - [AIEA.1017133]" userId="5a3af437-633f-4077-be25-918fd66dc532" providerId="ADAL" clId="{95939CF4-3CA7-4A97-807F-13962012AB40}" dt="2021-12-14T08:43:03.742" v="8236"/>
        <pc:sldMkLst>
          <pc:docMk/>
          <pc:sldMk cId="2016190772" sldId="353"/>
        </pc:sldMkLst>
        <pc:spChg chg="mod">
          <ac:chgData name="Pulagam Venu Sri Gowri Venkata Kiran - [AIEA.1017133]" userId="5a3af437-633f-4077-be25-918fd66dc532" providerId="ADAL" clId="{95939CF4-3CA7-4A97-807F-13962012AB40}" dt="2021-12-13T17:38:07.808" v="6281" actId="20577"/>
          <ac:spMkLst>
            <pc:docMk/>
            <pc:sldMk cId="2016190772" sldId="353"/>
            <ac:spMk id="2" creationId="{0E7C4074-B3D6-4C3E-A92D-0EE12C127294}"/>
          </ac:spMkLst>
        </pc:spChg>
        <pc:spChg chg="mod">
          <ac:chgData name="Pulagam Venu Sri Gowri Venkata Kiran - [AIEA.1017133]" userId="5a3af437-633f-4077-be25-918fd66dc532" providerId="ADAL" clId="{95939CF4-3CA7-4A97-807F-13962012AB40}" dt="2021-12-13T17:38:14.517" v="6292" actId="20577"/>
          <ac:spMkLst>
            <pc:docMk/>
            <pc:sldMk cId="2016190772" sldId="353"/>
            <ac:spMk id="3" creationId="{CF9D1D3B-5784-47EB-B64D-67E53C40B27F}"/>
          </ac:spMkLst>
        </pc:spChg>
      </pc:sldChg>
      <pc:sldChg chg="modSp new mod modTransition">
        <pc:chgData name="Pulagam Venu Sri Gowri Venkata Kiran - [AIEA.1017133]" userId="5a3af437-633f-4077-be25-918fd66dc532" providerId="ADAL" clId="{95939CF4-3CA7-4A97-807F-13962012AB40}" dt="2021-12-14T08:43:03.742" v="8236"/>
        <pc:sldMkLst>
          <pc:docMk/>
          <pc:sldMk cId="1490547239" sldId="354"/>
        </pc:sldMkLst>
        <pc:spChg chg="mod">
          <ac:chgData name="Pulagam Venu Sri Gowri Venkata Kiran - [AIEA.1017133]" userId="5a3af437-633f-4077-be25-918fd66dc532" providerId="ADAL" clId="{95939CF4-3CA7-4A97-807F-13962012AB40}" dt="2021-12-13T17:48:56.748" v="6421" actId="20577"/>
          <ac:spMkLst>
            <pc:docMk/>
            <pc:sldMk cId="1490547239" sldId="354"/>
            <ac:spMk id="2" creationId="{F4204010-B72A-41EF-BB04-B8D1251B5EED}"/>
          </ac:spMkLst>
        </pc:spChg>
        <pc:spChg chg="mod">
          <ac:chgData name="Pulagam Venu Sri Gowri Venkata Kiran - [AIEA.1017133]" userId="5a3af437-633f-4077-be25-918fd66dc532" providerId="ADAL" clId="{95939CF4-3CA7-4A97-807F-13962012AB40}" dt="2021-12-13T17:49:04.603" v="6435" actId="20577"/>
          <ac:spMkLst>
            <pc:docMk/>
            <pc:sldMk cId="1490547239" sldId="354"/>
            <ac:spMk id="3" creationId="{51381E0A-9D0C-41E6-9EB7-7DDE364845F1}"/>
          </ac:spMkLst>
        </pc:spChg>
      </pc:sldChg>
      <pc:sldChg chg="addSp delSp modSp add mod modTransition">
        <pc:chgData name="Pulagam Venu Sri Gowri Venkata Kiran - [AIEA.1017133]" userId="5a3af437-633f-4077-be25-918fd66dc532" providerId="ADAL" clId="{95939CF4-3CA7-4A97-807F-13962012AB40}" dt="2021-12-14T08:43:03.742" v="8236"/>
        <pc:sldMkLst>
          <pc:docMk/>
          <pc:sldMk cId="2756951297" sldId="355"/>
        </pc:sldMkLst>
        <pc:picChg chg="del mod">
          <ac:chgData name="Pulagam Venu Sri Gowri Venkata Kiran - [AIEA.1017133]" userId="5a3af437-633f-4077-be25-918fd66dc532" providerId="ADAL" clId="{95939CF4-3CA7-4A97-807F-13962012AB40}" dt="2021-12-13T17:53:39.191" v="6447" actId="21"/>
          <ac:picMkLst>
            <pc:docMk/>
            <pc:sldMk cId="2756951297" sldId="355"/>
            <ac:picMk id="3" creationId="{6609C91E-2C01-4AA6-BF48-91F4DF9FFD67}"/>
          </ac:picMkLst>
        </pc:picChg>
        <pc:picChg chg="add mod">
          <ac:chgData name="Pulagam Venu Sri Gowri Venkata Kiran - [AIEA.1017133]" userId="5a3af437-633f-4077-be25-918fd66dc532" providerId="ADAL" clId="{95939CF4-3CA7-4A97-807F-13962012AB40}" dt="2021-12-13T18:00:28.010" v="6543" actId="1076"/>
          <ac:picMkLst>
            <pc:docMk/>
            <pc:sldMk cId="2756951297" sldId="355"/>
            <ac:picMk id="4" creationId="{11438F4B-4B00-4775-8A21-A24B375C3A48}"/>
          </ac:picMkLst>
        </pc:picChg>
        <pc:picChg chg="add mod">
          <ac:chgData name="Pulagam Venu Sri Gowri Venkata Kiran - [AIEA.1017133]" userId="5a3af437-633f-4077-be25-918fd66dc532" providerId="ADAL" clId="{95939CF4-3CA7-4A97-807F-13962012AB40}" dt="2021-12-13T18:00:29.334" v="6544" actId="1076"/>
          <ac:picMkLst>
            <pc:docMk/>
            <pc:sldMk cId="2756951297" sldId="355"/>
            <ac:picMk id="5" creationId="{1DAB789D-0CDC-4167-A589-83DE30286BEE}"/>
          </ac:picMkLst>
        </pc:picChg>
        <pc:picChg chg="add mod modCrop">
          <ac:chgData name="Pulagam Venu Sri Gowri Venkata Kiran - [AIEA.1017133]" userId="5a3af437-633f-4077-be25-918fd66dc532" providerId="ADAL" clId="{95939CF4-3CA7-4A97-807F-13962012AB40}" dt="2021-12-13T18:00:31.297" v="6545" actId="1076"/>
          <ac:picMkLst>
            <pc:docMk/>
            <pc:sldMk cId="2756951297" sldId="355"/>
            <ac:picMk id="6" creationId="{F8FCF60A-22F7-418E-9DA0-8F26910526C7}"/>
          </ac:picMkLst>
        </pc:picChg>
      </pc:sldChg>
      <pc:sldChg chg="modSp new mod ord modTransition">
        <pc:chgData name="Pulagam Venu Sri Gowri Venkata Kiran - [AIEA.1017133]" userId="5a3af437-633f-4077-be25-918fd66dc532" providerId="ADAL" clId="{95939CF4-3CA7-4A97-807F-13962012AB40}" dt="2021-12-14T08:43:03.742" v="8236"/>
        <pc:sldMkLst>
          <pc:docMk/>
          <pc:sldMk cId="3398453583" sldId="356"/>
        </pc:sldMkLst>
        <pc:spChg chg="mod">
          <ac:chgData name="Pulagam Venu Sri Gowri Venkata Kiran - [AIEA.1017133]" userId="5a3af437-633f-4077-be25-918fd66dc532" providerId="ADAL" clId="{95939CF4-3CA7-4A97-807F-13962012AB40}" dt="2021-12-13T18:00:48.256" v="6558" actId="20577"/>
          <ac:spMkLst>
            <pc:docMk/>
            <pc:sldMk cId="3398453583" sldId="356"/>
            <ac:spMk id="2" creationId="{012FFDBF-A2BD-49BC-8735-FC6B6EE0A051}"/>
          </ac:spMkLst>
        </pc:spChg>
        <pc:spChg chg="mod">
          <ac:chgData name="Pulagam Venu Sri Gowri Venkata Kiran - [AIEA.1017133]" userId="5a3af437-633f-4077-be25-918fd66dc532" providerId="ADAL" clId="{95939CF4-3CA7-4A97-807F-13962012AB40}" dt="2021-12-13T18:01:29.049" v="6614" actId="1076"/>
          <ac:spMkLst>
            <pc:docMk/>
            <pc:sldMk cId="3398453583" sldId="356"/>
            <ac:spMk id="3" creationId="{58F3F7BC-2616-48F6-AF89-E54D6F034F77}"/>
          </ac:spMkLst>
        </pc:spChg>
      </pc:sldChg>
      <pc:sldChg chg="addSp modSp add mod modTransition">
        <pc:chgData name="Pulagam Venu Sri Gowri Venkata Kiran - [AIEA.1017133]" userId="5a3af437-633f-4077-be25-918fd66dc532" providerId="ADAL" clId="{95939CF4-3CA7-4A97-807F-13962012AB40}" dt="2021-12-14T08:43:03.742" v="8236"/>
        <pc:sldMkLst>
          <pc:docMk/>
          <pc:sldMk cId="2310727458" sldId="357"/>
        </pc:sldMkLst>
        <pc:picChg chg="add mod modCrop">
          <ac:chgData name="Pulagam Venu Sri Gowri Venkata Kiran - [AIEA.1017133]" userId="5a3af437-633f-4077-be25-918fd66dc532" providerId="ADAL" clId="{95939CF4-3CA7-4A97-807F-13962012AB40}" dt="2021-12-14T05:33:53.611" v="7369" actId="1076"/>
          <ac:picMkLst>
            <pc:docMk/>
            <pc:sldMk cId="2310727458" sldId="357"/>
            <ac:picMk id="3" creationId="{74A5B9AA-BDE9-491B-9C7D-3FC6A2A114BC}"/>
          </ac:picMkLst>
        </pc:picChg>
      </pc:sldChg>
      <pc:sldChg chg="addSp delSp modSp add mod modTransition chgLayout">
        <pc:chgData name="Pulagam Venu Sri Gowri Venkata Kiran - [AIEA.1017133]" userId="5a3af437-633f-4077-be25-918fd66dc532" providerId="ADAL" clId="{95939CF4-3CA7-4A97-807F-13962012AB40}" dt="2021-12-14T08:43:03.742" v="8236"/>
        <pc:sldMkLst>
          <pc:docMk/>
          <pc:sldMk cId="2655687808" sldId="358"/>
        </pc:sldMkLst>
        <pc:spChg chg="add mod ord">
          <ac:chgData name="Pulagam Venu Sri Gowri Venkata Kiran - [AIEA.1017133]" userId="5a3af437-633f-4077-be25-918fd66dc532" providerId="ADAL" clId="{95939CF4-3CA7-4A97-807F-13962012AB40}" dt="2021-12-13T18:11:38.760" v="6641" actId="20577"/>
          <ac:spMkLst>
            <pc:docMk/>
            <pc:sldMk cId="2655687808" sldId="358"/>
            <ac:spMk id="2" creationId="{63048F95-3C34-47CD-99F2-87C7419FFDB3}"/>
          </ac:spMkLst>
        </pc:spChg>
        <pc:spChg chg="add mod ord">
          <ac:chgData name="Pulagam Venu Sri Gowri Venkata Kiran - [AIEA.1017133]" userId="5a3af437-633f-4077-be25-918fd66dc532" providerId="ADAL" clId="{95939CF4-3CA7-4A97-807F-13962012AB40}" dt="2021-12-13T18:11:56.576" v="6683" actId="20577"/>
          <ac:spMkLst>
            <pc:docMk/>
            <pc:sldMk cId="2655687808" sldId="358"/>
            <ac:spMk id="3" creationId="{B0E35D58-0A4A-4F28-B1BC-B5716FF64A87}"/>
          </ac:spMkLst>
        </pc:spChg>
        <pc:picChg chg="del">
          <ac:chgData name="Pulagam Venu Sri Gowri Venkata Kiran - [AIEA.1017133]" userId="5a3af437-633f-4077-be25-918fd66dc532" providerId="ADAL" clId="{95939CF4-3CA7-4A97-807F-13962012AB40}" dt="2021-12-13T18:11:34.143" v="6634" actId="21"/>
          <ac:picMkLst>
            <pc:docMk/>
            <pc:sldMk cId="2655687808" sldId="358"/>
            <ac:picMk id="7" creationId="{667BECFA-422C-49E0-ACB0-393F408B67D3}"/>
          </ac:picMkLst>
        </pc:picChg>
      </pc:sldChg>
      <pc:sldChg chg="addSp delSp modSp add mod modTransition">
        <pc:chgData name="Pulagam Venu Sri Gowri Venkata Kiran - [AIEA.1017133]" userId="5a3af437-633f-4077-be25-918fd66dc532" providerId="ADAL" clId="{95939CF4-3CA7-4A97-807F-13962012AB40}" dt="2021-12-14T12:57:23.964" v="8355"/>
        <pc:sldMkLst>
          <pc:docMk/>
          <pc:sldMk cId="1392821994" sldId="359"/>
        </pc:sldMkLst>
        <pc:spChg chg="mod">
          <ac:chgData name="Pulagam Venu Sri Gowri Venkata Kiran - [AIEA.1017133]" userId="5a3af437-633f-4077-be25-918fd66dc532" providerId="ADAL" clId="{95939CF4-3CA7-4A97-807F-13962012AB40}" dt="2021-12-14T12:57:23.964" v="8355"/>
          <ac:spMkLst>
            <pc:docMk/>
            <pc:sldMk cId="1392821994" sldId="359"/>
            <ac:spMk id="4" creationId="{D572F7F0-5387-4C23-A263-C5C8AD51EFC7}"/>
          </ac:spMkLst>
        </pc:spChg>
        <pc:picChg chg="del">
          <ac:chgData name="Pulagam Venu Sri Gowri Venkata Kiran - [AIEA.1017133]" userId="5a3af437-633f-4077-be25-918fd66dc532" providerId="ADAL" clId="{95939CF4-3CA7-4A97-807F-13962012AB40}" dt="2021-12-14T04:22:16.681" v="6726" actId="21"/>
          <ac:picMkLst>
            <pc:docMk/>
            <pc:sldMk cId="1392821994" sldId="359"/>
            <ac:picMk id="3" creationId="{A06CA51C-B916-4BD6-AACB-94A42997A00D}"/>
          </ac:picMkLst>
        </pc:picChg>
        <pc:picChg chg="add mod modCrop">
          <ac:chgData name="Pulagam Venu Sri Gowri Venkata Kiran - [AIEA.1017133]" userId="5a3af437-633f-4077-be25-918fd66dc532" providerId="ADAL" clId="{95939CF4-3CA7-4A97-807F-13962012AB40}" dt="2021-12-14T04:22:29.805" v="6731" actId="1076"/>
          <ac:picMkLst>
            <pc:docMk/>
            <pc:sldMk cId="1392821994" sldId="359"/>
            <ac:picMk id="6" creationId="{123A8675-A6E2-43A5-BB9E-48642031993B}"/>
          </ac:picMkLst>
        </pc:picChg>
      </pc:sldChg>
      <pc:sldChg chg="addSp delSp modSp add mod modTransition">
        <pc:chgData name="Pulagam Venu Sri Gowri Venkata Kiran - [AIEA.1017133]" userId="5a3af437-633f-4077-be25-918fd66dc532" providerId="ADAL" clId="{95939CF4-3CA7-4A97-807F-13962012AB40}" dt="2021-12-14T14:59:13.415" v="8685" actId="20577"/>
        <pc:sldMkLst>
          <pc:docMk/>
          <pc:sldMk cId="3726990399" sldId="360"/>
        </pc:sldMkLst>
        <pc:spChg chg="mod">
          <ac:chgData name="Pulagam Venu Sri Gowri Venkata Kiran - [AIEA.1017133]" userId="5a3af437-633f-4077-be25-918fd66dc532" providerId="ADAL" clId="{95939CF4-3CA7-4A97-807F-13962012AB40}" dt="2021-12-14T14:59:13.415" v="8685" actId="20577"/>
          <ac:spMkLst>
            <pc:docMk/>
            <pc:sldMk cId="3726990399" sldId="360"/>
            <ac:spMk id="4" creationId="{6F3EF06D-38F2-4DE1-B8D7-2688EC750659}"/>
          </ac:spMkLst>
        </pc:spChg>
        <pc:picChg chg="del mod">
          <ac:chgData name="Pulagam Venu Sri Gowri Venkata Kiran - [AIEA.1017133]" userId="5a3af437-633f-4077-be25-918fd66dc532" providerId="ADAL" clId="{95939CF4-3CA7-4A97-807F-13962012AB40}" dt="2021-12-14T04:27:25.256" v="6773" actId="21"/>
          <ac:picMkLst>
            <pc:docMk/>
            <pc:sldMk cId="3726990399" sldId="360"/>
            <ac:picMk id="2" creationId="{721E0173-9C9C-42BA-82A8-B1DD95F225C8}"/>
          </ac:picMkLst>
        </pc:picChg>
        <pc:picChg chg="add mod modCrop">
          <ac:chgData name="Pulagam Venu Sri Gowri Venkata Kiran - [AIEA.1017133]" userId="5a3af437-633f-4077-be25-918fd66dc532" providerId="ADAL" clId="{95939CF4-3CA7-4A97-807F-13962012AB40}" dt="2021-12-14T04:27:43.884" v="6785" actId="1076"/>
          <ac:picMkLst>
            <pc:docMk/>
            <pc:sldMk cId="3726990399" sldId="360"/>
            <ac:picMk id="6" creationId="{3156EF19-79DF-4024-9F49-8C4BBAC8AA6A}"/>
          </ac:picMkLst>
        </pc:picChg>
        <pc:picChg chg="mod">
          <ac:chgData name="Pulagam Venu Sri Gowri Venkata Kiran - [AIEA.1017133]" userId="5a3af437-633f-4077-be25-918fd66dc532" providerId="ADAL" clId="{95939CF4-3CA7-4A97-807F-13962012AB40}" dt="2021-12-14T04:28:49.878" v="6797" actId="1076"/>
          <ac:picMkLst>
            <pc:docMk/>
            <pc:sldMk cId="3726990399" sldId="360"/>
            <ac:picMk id="7" creationId="{667BECFA-422C-49E0-ACB0-393F408B67D3}"/>
          </ac:picMkLst>
        </pc:picChg>
      </pc:sldChg>
      <pc:sldChg chg="addSp delSp modSp add mod ord modTransition">
        <pc:chgData name="Pulagam Venu Sri Gowri Venkata Kiran - [AIEA.1017133]" userId="5a3af437-633f-4077-be25-918fd66dc532" providerId="ADAL" clId="{95939CF4-3CA7-4A97-807F-13962012AB40}" dt="2021-12-14T12:57:04.009" v="8353" actId="20577"/>
        <pc:sldMkLst>
          <pc:docMk/>
          <pc:sldMk cId="2828772250" sldId="361"/>
        </pc:sldMkLst>
        <pc:spChg chg="mod">
          <ac:chgData name="Pulagam Venu Sri Gowri Venkata Kiran - [AIEA.1017133]" userId="5a3af437-633f-4077-be25-918fd66dc532" providerId="ADAL" clId="{95939CF4-3CA7-4A97-807F-13962012AB40}" dt="2021-12-14T12:57:04.009" v="8353" actId="20577"/>
          <ac:spMkLst>
            <pc:docMk/>
            <pc:sldMk cId="2828772250" sldId="361"/>
            <ac:spMk id="4" creationId="{A30ED381-15A0-4617-9953-26E88224A2BB}"/>
          </ac:spMkLst>
        </pc:spChg>
        <pc:picChg chg="del">
          <ac:chgData name="Pulagam Venu Sri Gowri Venkata Kiran - [AIEA.1017133]" userId="5a3af437-633f-4077-be25-918fd66dc532" providerId="ADAL" clId="{95939CF4-3CA7-4A97-807F-13962012AB40}" dt="2021-12-14T04:30:16.189" v="6813" actId="21"/>
          <ac:picMkLst>
            <pc:docMk/>
            <pc:sldMk cId="2828772250" sldId="361"/>
            <ac:picMk id="2" creationId="{E3306337-37F8-43A9-B752-F302BEBA680B}"/>
          </ac:picMkLst>
        </pc:picChg>
        <pc:picChg chg="add mod modCrop">
          <ac:chgData name="Pulagam Venu Sri Gowri Venkata Kiran - [AIEA.1017133]" userId="5a3af437-633f-4077-be25-918fd66dc532" providerId="ADAL" clId="{95939CF4-3CA7-4A97-807F-13962012AB40}" dt="2021-12-14T04:30:19.636" v="6814" actId="1076"/>
          <ac:picMkLst>
            <pc:docMk/>
            <pc:sldMk cId="2828772250" sldId="361"/>
            <ac:picMk id="6" creationId="{EEFEFF7D-31CA-4640-BFBB-8C1B85211F00}"/>
          </ac:picMkLst>
        </pc:picChg>
      </pc:sldChg>
      <pc:sldChg chg="addSp delSp modSp add mod modTransition">
        <pc:chgData name="Pulagam Venu Sri Gowri Venkata Kiran - [AIEA.1017133]" userId="5a3af437-633f-4077-be25-918fd66dc532" providerId="ADAL" clId="{95939CF4-3CA7-4A97-807F-13962012AB40}" dt="2021-12-14T15:00:32.025" v="8690" actId="115"/>
        <pc:sldMkLst>
          <pc:docMk/>
          <pc:sldMk cId="1451485682" sldId="362"/>
        </pc:sldMkLst>
        <pc:spChg chg="mod">
          <ac:chgData name="Pulagam Venu Sri Gowri Venkata Kiran - [AIEA.1017133]" userId="5a3af437-633f-4077-be25-918fd66dc532" providerId="ADAL" clId="{95939CF4-3CA7-4A97-807F-13962012AB40}" dt="2021-12-14T15:00:32.025" v="8690" actId="115"/>
          <ac:spMkLst>
            <pc:docMk/>
            <pc:sldMk cId="1451485682" sldId="362"/>
            <ac:spMk id="5" creationId="{00D8E8E5-8903-4628-AE7B-7129CC66CE93}"/>
          </ac:spMkLst>
        </pc:spChg>
        <pc:picChg chg="del">
          <ac:chgData name="Pulagam Venu Sri Gowri Venkata Kiran - [AIEA.1017133]" userId="5a3af437-633f-4077-be25-918fd66dc532" providerId="ADAL" clId="{95939CF4-3CA7-4A97-807F-13962012AB40}" dt="2021-12-14T04:32:59.642" v="6847" actId="21"/>
          <ac:picMkLst>
            <pc:docMk/>
            <pc:sldMk cId="1451485682" sldId="362"/>
            <ac:picMk id="2" creationId="{E362796A-5D57-4640-A33E-4ED418A2AF15}"/>
          </ac:picMkLst>
        </pc:picChg>
        <pc:picChg chg="add mod modCrop">
          <ac:chgData name="Pulagam Venu Sri Gowri Venkata Kiran - [AIEA.1017133]" userId="5a3af437-633f-4077-be25-918fd66dc532" providerId="ADAL" clId="{95939CF4-3CA7-4A97-807F-13962012AB40}" dt="2021-12-14T04:33:02.348" v="6853" actId="1076"/>
          <ac:picMkLst>
            <pc:docMk/>
            <pc:sldMk cId="1451485682" sldId="362"/>
            <ac:picMk id="6" creationId="{3035441B-0D3C-4F9D-814D-B0E0C805F761}"/>
          </ac:picMkLst>
        </pc:picChg>
      </pc:sldChg>
      <pc:sldChg chg="addSp delSp modSp add mod modTransition">
        <pc:chgData name="Pulagam Venu Sri Gowri Venkata Kiran - [AIEA.1017133]" userId="5a3af437-633f-4077-be25-918fd66dc532" providerId="ADAL" clId="{95939CF4-3CA7-4A97-807F-13962012AB40}" dt="2021-12-15T02:49:09.350" v="9033" actId="20577"/>
        <pc:sldMkLst>
          <pc:docMk/>
          <pc:sldMk cId="1357152730" sldId="363"/>
        </pc:sldMkLst>
        <pc:spChg chg="mod">
          <ac:chgData name="Pulagam Venu Sri Gowri Venkata Kiran - [AIEA.1017133]" userId="5a3af437-633f-4077-be25-918fd66dc532" providerId="ADAL" clId="{95939CF4-3CA7-4A97-807F-13962012AB40}" dt="2021-12-15T02:49:09.350" v="9033" actId="20577"/>
          <ac:spMkLst>
            <pc:docMk/>
            <pc:sldMk cId="1357152730" sldId="363"/>
            <ac:spMk id="4" creationId="{D4C30E56-B861-49E8-B2FA-32832757BE17}"/>
          </ac:spMkLst>
        </pc:spChg>
        <pc:picChg chg="del">
          <ac:chgData name="Pulagam Venu Sri Gowri Venkata Kiran - [AIEA.1017133]" userId="5a3af437-633f-4077-be25-918fd66dc532" providerId="ADAL" clId="{95939CF4-3CA7-4A97-807F-13962012AB40}" dt="2021-12-14T04:44:57.872" v="6859" actId="21"/>
          <ac:picMkLst>
            <pc:docMk/>
            <pc:sldMk cId="1357152730" sldId="363"/>
            <ac:picMk id="2" creationId="{61C7DAAB-A0EA-422F-BCC9-667ABC2AF807}"/>
          </ac:picMkLst>
        </pc:picChg>
        <pc:picChg chg="add mod modCrop">
          <ac:chgData name="Pulagam Venu Sri Gowri Venkata Kiran - [AIEA.1017133]" userId="5a3af437-633f-4077-be25-918fd66dc532" providerId="ADAL" clId="{95939CF4-3CA7-4A97-807F-13962012AB40}" dt="2021-12-15T02:17:44.556" v="8947" actId="1076"/>
          <ac:picMkLst>
            <pc:docMk/>
            <pc:sldMk cId="1357152730" sldId="363"/>
            <ac:picMk id="5" creationId="{F18B47CA-80B8-4C72-9014-33AA7CC5A951}"/>
          </ac:picMkLst>
        </pc:picChg>
        <pc:picChg chg="add del mod modCrop">
          <ac:chgData name="Pulagam Venu Sri Gowri Venkata Kiran - [AIEA.1017133]" userId="5a3af437-633f-4077-be25-918fd66dc532" providerId="ADAL" clId="{95939CF4-3CA7-4A97-807F-13962012AB40}" dt="2021-12-15T02:17:37.513" v="8944" actId="21"/>
          <ac:picMkLst>
            <pc:docMk/>
            <pc:sldMk cId="1357152730" sldId="363"/>
            <ac:picMk id="6" creationId="{A8D5E4DD-6004-4E9B-A5B5-963ABE472239}"/>
          </ac:picMkLst>
        </pc:picChg>
      </pc:sldChg>
      <pc:sldChg chg="addSp delSp modSp add mod modTransition">
        <pc:chgData name="Pulagam Venu Sri Gowri Venkata Kiran - [AIEA.1017133]" userId="5a3af437-633f-4077-be25-918fd66dc532" providerId="ADAL" clId="{95939CF4-3CA7-4A97-807F-13962012AB40}" dt="2021-12-15T02:39:57.970" v="9005" actId="115"/>
        <pc:sldMkLst>
          <pc:docMk/>
          <pc:sldMk cId="3607483950" sldId="364"/>
        </pc:sldMkLst>
        <pc:spChg chg="mod">
          <ac:chgData name="Pulagam Venu Sri Gowri Venkata Kiran - [AIEA.1017133]" userId="5a3af437-633f-4077-be25-918fd66dc532" providerId="ADAL" clId="{95939CF4-3CA7-4A97-807F-13962012AB40}" dt="2021-12-15T02:39:57.970" v="9005" actId="115"/>
          <ac:spMkLst>
            <pc:docMk/>
            <pc:sldMk cId="3607483950" sldId="364"/>
            <ac:spMk id="8" creationId="{4039CBAD-6846-4372-8C71-B1306E380088}"/>
          </ac:spMkLst>
        </pc:spChg>
        <pc:picChg chg="add mod modCrop">
          <ac:chgData name="Pulagam Venu Sri Gowri Venkata Kiran - [AIEA.1017133]" userId="5a3af437-633f-4077-be25-918fd66dc532" providerId="ADAL" clId="{95939CF4-3CA7-4A97-807F-13962012AB40}" dt="2021-12-15T02:19:36.759" v="8955" actId="1076"/>
          <ac:picMkLst>
            <pc:docMk/>
            <pc:sldMk cId="3607483950" sldId="364"/>
            <ac:picMk id="3" creationId="{00FA3364-F657-4480-B4DE-B02BE8C36699}"/>
          </ac:picMkLst>
        </pc:picChg>
        <pc:picChg chg="del">
          <ac:chgData name="Pulagam Venu Sri Gowri Venkata Kiran - [AIEA.1017133]" userId="5a3af437-633f-4077-be25-918fd66dc532" providerId="ADAL" clId="{95939CF4-3CA7-4A97-807F-13962012AB40}" dt="2021-12-14T04:51:59.518" v="6966" actId="21"/>
          <ac:picMkLst>
            <pc:docMk/>
            <pc:sldMk cId="3607483950" sldId="364"/>
            <ac:picMk id="3" creationId="{D5121427-4BD4-439A-B837-D62CB33A2A9E}"/>
          </ac:picMkLst>
        </pc:picChg>
        <pc:picChg chg="add del mod modCrop">
          <ac:chgData name="Pulagam Venu Sri Gowri Venkata Kiran - [AIEA.1017133]" userId="5a3af437-633f-4077-be25-918fd66dc532" providerId="ADAL" clId="{95939CF4-3CA7-4A97-807F-13962012AB40}" dt="2021-12-15T02:19:25.546" v="8952" actId="21"/>
          <ac:picMkLst>
            <pc:docMk/>
            <pc:sldMk cId="3607483950" sldId="364"/>
            <ac:picMk id="4" creationId="{85D5ED3B-A98C-43D2-9822-E11DD9580551}"/>
          </ac:picMkLst>
        </pc:picChg>
      </pc:sldChg>
      <pc:sldChg chg="addSp delSp modSp add mod modTransition">
        <pc:chgData name="Pulagam Venu Sri Gowri Venkata Kiran - [AIEA.1017133]" userId="5a3af437-633f-4077-be25-918fd66dc532" providerId="ADAL" clId="{95939CF4-3CA7-4A97-807F-13962012AB40}" dt="2021-12-14T12:59:04.133" v="8382" actId="20577"/>
        <pc:sldMkLst>
          <pc:docMk/>
          <pc:sldMk cId="3275327311" sldId="365"/>
        </pc:sldMkLst>
        <pc:spChg chg="mod">
          <ac:chgData name="Pulagam Venu Sri Gowri Venkata Kiran - [AIEA.1017133]" userId="5a3af437-633f-4077-be25-918fd66dc532" providerId="ADAL" clId="{95939CF4-3CA7-4A97-807F-13962012AB40}" dt="2021-12-14T12:59:04.133" v="8382" actId="20577"/>
          <ac:spMkLst>
            <pc:docMk/>
            <pc:sldMk cId="3275327311" sldId="365"/>
            <ac:spMk id="4" creationId="{2717007C-9ECC-43D5-AD63-8BF564956B21}"/>
          </ac:spMkLst>
        </pc:spChg>
        <pc:picChg chg="del">
          <ac:chgData name="Pulagam Venu Sri Gowri Venkata Kiran - [AIEA.1017133]" userId="5a3af437-633f-4077-be25-918fd66dc532" providerId="ADAL" clId="{95939CF4-3CA7-4A97-807F-13962012AB40}" dt="2021-12-14T05:00:13.324" v="7061" actId="21"/>
          <ac:picMkLst>
            <pc:docMk/>
            <pc:sldMk cId="3275327311" sldId="365"/>
            <ac:picMk id="2" creationId="{7E82ACA4-3B50-4DE3-AD01-F80917D49BCF}"/>
          </ac:picMkLst>
        </pc:picChg>
        <pc:picChg chg="add del">
          <ac:chgData name="Pulagam Venu Sri Gowri Venkata Kiran - [AIEA.1017133]" userId="5a3af437-633f-4077-be25-918fd66dc532" providerId="ADAL" clId="{95939CF4-3CA7-4A97-807F-13962012AB40}" dt="2021-12-14T04:59:37.916" v="7045" actId="22"/>
          <ac:picMkLst>
            <pc:docMk/>
            <pc:sldMk cId="3275327311" sldId="365"/>
            <ac:picMk id="6" creationId="{4A03DE19-7F81-4CEF-AAC7-61475BA5A4E3}"/>
          </ac:picMkLst>
        </pc:picChg>
        <pc:picChg chg="mod">
          <ac:chgData name="Pulagam Venu Sri Gowri Venkata Kiran - [AIEA.1017133]" userId="5a3af437-633f-4077-be25-918fd66dc532" providerId="ADAL" clId="{95939CF4-3CA7-4A97-807F-13962012AB40}" dt="2021-12-14T03:44:09.736" v="6685" actId="1076"/>
          <ac:picMkLst>
            <pc:docMk/>
            <pc:sldMk cId="3275327311" sldId="365"/>
            <ac:picMk id="7" creationId="{667BECFA-422C-49E0-ACB0-393F408B67D3}"/>
          </ac:picMkLst>
        </pc:picChg>
        <pc:picChg chg="add mod modCrop">
          <ac:chgData name="Pulagam Venu Sri Gowri Venkata Kiran - [AIEA.1017133]" userId="5a3af437-633f-4077-be25-918fd66dc532" providerId="ADAL" clId="{95939CF4-3CA7-4A97-807F-13962012AB40}" dt="2021-12-14T05:00:23.301" v="7068" actId="1076"/>
          <ac:picMkLst>
            <pc:docMk/>
            <pc:sldMk cId="3275327311" sldId="365"/>
            <ac:picMk id="9" creationId="{4298B767-9E5F-4C2C-9594-FD1F6BDF7C3E}"/>
          </ac:picMkLst>
        </pc:picChg>
      </pc:sldChg>
      <pc:sldChg chg="addSp modSp add mod ord modTransition">
        <pc:chgData name="Pulagam Venu Sri Gowri Venkata Kiran - [AIEA.1017133]" userId="5a3af437-633f-4077-be25-918fd66dc532" providerId="ADAL" clId="{95939CF4-3CA7-4A97-807F-13962012AB40}" dt="2021-12-14T08:43:03.742" v="8236"/>
        <pc:sldMkLst>
          <pc:docMk/>
          <pc:sldMk cId="2957167079" sldId="366"/>
        </pc:sldMkLst>
        <pc:picChg chg="add mod modCrop">
          <ac:chgData name="Pulagam Venu Sri Gowri Venkata Kiran - [AIEA.1017133]" userId="5a3af437-633f-4077-be25-918fd66dc532" providerId="ADAL" clId="{95939CF4-3CA7-4A97-807F-13962012AB40}" dt="2021-12-14T05:33:29.285" v="7365" actId="1076"/>
          <ac:picMkLst>
            <pc:docMk/>
            <pc:sldMk cId="2957167079" sldId="366"/>
            <ac:picMk id="3" creationId="{D0784832-8495-4757-ADFE-E4F157B98C12}"/>
          </ac:picMkLst>
        </pc:picChg>
        <pc:picChg chg="mod">
          <ac:chgData name="Pulagam Venu Sri Gowri Venkata Kiran - [AIEA.1017133]" userId="5a3af437-633f-4077-be25-918fd66dc532" providerId="ADAL" clId="{95939CF4-3CA7-4A97-807F-13962012AB40}" dt="2021-12-14T05:33:11.099" v="7362" actId="1076"/>
          <ac:picMkLst>
            <pc:docMk/>
            <pc:sldMk cId="2957167079" sldId="366"/>
            <ac:picMk id="7" creationId="{667BECFA-422C-49E0-ACB0-393F408B67D3}"/>
          </ac:picMkLst>
        </pc:picChg>
      </pc:sldChg>
      <pc:sldChg chg="addSp modSp add mod ord modTransition">
        <pc:chgData name="Pulagam Venu Sri Gowri Venkata Kiran - [AIEA.1017133]" userId="5a3af437-633f-4077-be25-918fd66dc532" providerId="ADAL" clId="{95939CF4-3CA7-4A97-807F-13962012AB40}" dt="2021-12-14T08:43:03.742" v="8236"/>
        <pc:sldMkLst>
          <pc:docMk/>
          <pc:sldMk cId="2877140607" sldId="367"/>
        </pc:sldMkLst>
        <pc:picChg chg="add mod modCrop">
          <ac:chgData name="Pulagam Venu Sri Gowri Venkata Kiran - [AIEA.1017133]" userId="5a3af437-633f-4077-be25-918fd66dc532" providerId="ADAL" clId="{95939CF4-3CA7-4A97-807F-13962012AB40}" dt="2021-12-14T05:33:22.271" v="7364" actId="1076"/>
          <ac:picMkLst>
            <pc:docMk/>
            <pc:sldMk cId="2877140607" sldId="367"/>
            <ac:picMk id="3" creationId="{0EE2E843-619F-40F6-872A-0469C1698990}"/>
          </ac:picMkLst>
        </pc:picChg>
      </pc:sldChg>
      <pc:sldChg chg="addSp modSp add mod ord modTransition">
        <pc:chgData name="Pulagam Venu Sri Gowri Venkata Kiran - [AIEA.1017133]" userId="5a3af437-633f-4077-be25-918fd66dc532" providerId="ADAL" clId="{95939CF4-3CA7-4A97-807F-13962012AB40}" dt="2021-12-14T08:43:03.742" v="8236"/>
        <pc:sldMkLst>
          <pc:docMk/>
          <pc:sldMk cId="1146117944" sldId="368"/>
        </pc:sldMkLst>
        <pc:picChg chg="add mod modCrop">
          <ac:chgData name="Pulagam Venu Sri Gowri Venkata Kiran - [AIEA.1017133]" userId="5a3af437-633f-4077-be25-918fd66dc532" providerId="ADAL" clId="{95939CF4-3CA7-4A97-807F-13962012AB40}" dt="2021-12-14T05:19:05.895" v="7341" actId="1076"/>
          <ac:picMkLst>
            <pc:docMk/>
            <pc:sldMk cId="1146117944" sldId="368"/>
            <ac:picMk id="3" creationId="{FBC8F8EA-60E4-4055-8102-C05E09C3C8C8}"/>
          </ac:picMkLst>
        </pc:picChg>
      </pc:sldChg>
      <pc:sldChg chg="addSp modSp add mod ord modTransition">
        <pc:chgData name="Pulagam Venu Sri Gowri Venkata Kiran - [AIEA.1017133]" userId="5a3af437-633f-4077-be25-918fd66dc532" providerId="ADAL" clId="{95939CF4-3CA7-4A97-807F-13962012AB40}" dt="2021-12-14T08:43:03.742" v="8236"/>
        <pc:sldMkLst>
          <pc:docMk/>
          <pc:sldMk cId="1043986117" sldId="369"/>
        </pc:sldMkLst>
        <pc:picChg chg="add mod modCrop">
          <ac:chgData name="Pulagam Venu Sri Gowri Venkata Kiran - [AIEA.1017133]" userId="5a3af437-633f-4077-be25-918fd66dc532" providerId="ADAL" clId="{95939CF4-3CA7-4A97-807F-13962012AB40}" dt="2021-12-14T05:33:41.351" v="7367" actId="1076"/>
          <ac:picMkLst>
            <pc:docMk/>
            <pc:sldMk cId="1043986117" sldId="369"/>
            <ac:picMk id="3" creationId="{A7401775-2DF8-48B7-A677-002FE6BFF715}"/>
          </ac:picMkLst>
        </pc:picChg>
      </pc:sldChg>
      <pc:sldChg chg="addSp delSp modSp add mod ord modTransition">
        <pc:chgData name="Pulagam Venu Sri Gowri Venkata Kiran - [AIEA.1017133]" userId="5a3af437-633f-4077-be25-918fd66dc532" providerId="ADAL" clId="{95939CF4-3CA7-4A97-807F-13962012AB40}" dt="2021-12-14T08:46:16.718" v="8260"/>
        <pc:sldMkLst>
          <pc:docMk/>
          <pc:sldMk cId="284795133" sldId="370"/>
        </pc:sldMkLst>
        <pc:spChg chg="add del mod">
          <ac:chgData name="Pulagam Venu Sri Gowri Venkata Kiran - [AIEA.1017133]" userId="5a3af437-633f-4077-be25-918fd66dc532" providerId="ADAL" clId="{95939CF4-3CA7-4A97-807F-13962012AB40}" dt="2021-12-14T05:59:18.967" v="8041"/>
          <ac:spMkLst>
            <pc:docMk/>
            <pc:sldMk cId="284795133" sldId="370"/>
            <ac:spMk id="5" creationId="{975BF0F0-F4FD-45C0-AC67-1728154F0D6D}"/>
          </ac:spMkLst>
        </pc:spChg>
        <pc:spChg chg="add mod">
          <ac:chgData name="Pulagam Venu Sri Gowri Venkata Kiran - [AIEA.1017133]" userId="5a3af437-633f-4077-be25-918fd66dc532" providerId="ADAL" clId="{95939CF4-3CA7-4A97-807F-13962012AB40}" dt="2021-12-14T05:59:12.539" v="8038" actId="1076"/>
          <ac:spMkLst>
            <pc:docMk/>
            <pc:sldMk cId="284795133" sldId="370"/>
            <ac:spMk id="6" creationId="{ACF695AA-1D92-49CE-8E21-C790FB979857}"/>
          </ac:spMkLst>
        </pc:spChg>
        <pc:graphicFrameChg chg="add del mod modGraphic">
          <ac:chgData name="Pulagam Venu Sri Gowri Venkata Kiran - [AIEA.1017133]" userId="5a3af437-633f-4077-be25-918fd66dc532" providerId="ADAL" clId="{95939CF4-3CA7-4A97-807F-13962012AB40}" dt="2021-12-14T05:35:42.902" v="7415" actId="3680"/>
          <ac:graphicFrameMkLst>
            <pc:docMk/>
            <pc:sldMk cId="284795133" sldId="370"/>
            <ac:graphicFrameMk id="2" creationId="{E78E5C4E-1439-4FE4-914E-E2C1EE86BFAF}"/>
          </ac:graphicFrameMkLst>
        </pc:graphicFrameChg>
        <pc:graphicFrameChg chg="add del modGraphic">
          <ac:chgData name="Pulagam Venu Sri Gowri Venkata Kiran - [AIEA.1017133]" userId="5a3af437-633f-4077-be25-918fd66dc532" providerId="ADAL" clId="{95939CF4-3CA7-4A97-807F-13962012AB40}" dt="2021-12-14T05:36:13.210" v="7423" actId="3680"/>
          <ac:graphicFrameMkLst>
            <pc:docMk/>
            <pc:sldMk cId="284795133" sldId="370"/>
            <ac:graphicFrameMk id="3" creationId="{18C191F7-FC75-4D81-BFEF-B3564DFE685D}"/>
          </ac:graphicFrameMkLst>
        </pc:graphicFrameChg>
        <pc:graphicFrameChg chg="add mod modGraphic">
          <ac:chgData name="Pulagam Venu Sri Gowri Venkata Kiran - [AIEA.1017133]" userId="5a3af437-633f-4077-be25-918fd66dc532" providerId="ADAL" clId="{95939CF4-3CA7-4A97-807F-13962012AB40}" dt="2021-12-14T06:12:14.233" v="8130" actId="20577"/>
          <ac:graphicFrameMkLst>
            <pc:docMk/>
            <pc:sldMk cId="284795133" sldId="370"/>
            <ac:graphicFrameMk id="4" creationId="{CDE45343-FDAA-4376-9BEC-34B659987D7C}"/>
          </ac:graphicFrameMkLst>
        </pc:graphicFrameChg>
      </pc:sldChg>
      <pc:sldChg chg="addSp delSp modSp add mod modTransition modClrScheme chgLayout">
        <pc:chgData name="Pulagam Venu Sri Gowri Venkata Kiran - [AIEA.1017133]" userId="5a3af437-633f-4077-be25-918fd66dc532" providerId="ADAL" clId="{95939CF4-3CA7-4A97-807F-13962012AB40}" dt="2021-12-14T13:52:01.466" v="8410"/>
        <pc:sldMkLst>
          <pc:docMk/>
          <pc:sldMk cId="3833464695" sldId="371"/>
        </pc:sldMkLst>
        <pc:spChg chg="add mod">
          <ac:chgData name="Pulagam Venu Sri Gowri Venkata Kiran - [AIEA.1017133]" userId="5a3af437-633f-4077-be25-918fd66dc532" providerId="ADAL" clId="{95939CF4-3CA7-4A97-807F-13962012AB40}" dt="2021-12-14T06:01:36.055" v="8073" actId="1076"/>
          <ac:spMkLst>
            <pc:docMk/>
            <pc:sldMk cId="3833464695" sldId="371"/>
            <ac:spMk id="2" creationId="{953F01F1-4093-41EF-9EED-C0040DE0D506}"/>
          </ac:spMkLst>
        </pc:spChg>
        <pc:spChg chg="add del mod">
          <ac:chgData name="Pulagam Venu Sri Gowri Venkata Kiran - [AIEA.1017133]" userId="5a3af437-633f-4077-be25-918fd66dc532" providerId="ADAL" clId="{95939CF4-3CA7-4A97-807F-13962012AB40}" dt="2021-12-14T06:00:43.630" v="8045" actId="931"/>
          <ac:spMkLst>
            <pc:docMk/>
            <pc:sldMk cId="3833464695" sldId="371"/>
            <ac:spMk id="3" creationId="{BFF3C3F8-331E-4E51-AA69-BB70D6BF41A6}"/>
          </ac:spMkLst>
        </pc:spChg>
        <pc:spChg chg="add del mod">
          <ac:chgData name="Pulagam Venu Sri Gowri Venkata Kiran - [AIEA.1017133]" userId="5a3af437-633f-4077-be25-918fd66dc532" providerId="ADAL" clId="{95939CF4-3CA7-4A97-807F-13962012AB40}" dt="2021-12-14T06:01:30.741" v="8071" actId="21"/>
          <ac:spMkLst>
            <pc:docMk/>
            <pc:sldMk cId="3833464695" sldId="371"/>
            <ac:spMk id="4" creationId="{A9B84349-97A7-4BDD-ABAF-9F26065FE7FD}"/>
          </ac:spMkLst>
        </pc:spChg>
        <pc:picChg chg="add mod modCrop">
          <ac:chgData name="Pulagam Venu Sri Gowri Venkata Kiran - [AIEA.1017133]" userId="5a3af437-633f-4077-be25-918fd66dc532" providerId="ADAL" clId="{95939CF4-3CA7-4A97-807F-13962012AB40}" dt="2021-12-14T06:01:23.186" v="8070" actId="1076"/>
          <ac:picMkLst>
            <pc:docMk/>
            <pc:sldMk cId="3833464695" sldId="371"/>
            <ac:picMk id="6" creationId="{12854770-A5F2-4C3E-828B-33D4ABA0D758}"/>
          </ac:picMkLst>
        </pc:picChg>
        <pc:picChg chg="del">
          <ac:chgData name="Pulagam Venu Sri Gowri Venkata Kiran - [AIEA.1017133]" userId="5a3af437-633f-4077-be25-918fd66dc532" providerId="ADAL" clId="{95939CF4-3CA7-4A97-807F-13962012AB40}" dt="2021-12-14T05:59:48.705" v="8042" actId="21"/>
          <ac:picMkLst>
            <pc:docMk/>
            <pc:sldMk cId="3833464695" sldId="371"/>
            <ac:picMk id="7" creationId="{667BECFA-422C-49E0-ACB0-393F408B67D3}"/>
          </ac:picMkLst>
        </pc:picChg>
      </pc:sldChg>
      <pc:sldChg chg="addSp modSp new mod modTransition">
        <pc:chgData name="Pulagam Venu Sri Gowri Venkata Kiran - [AIEA.1017133]" userId="5a3af437-633f-4077-be25-918fd66dc532" providerId="ADAL" clId="{95939CF4-3CA7-4A97-807F-13962012AB40}" dt="2021-12-14T08:43:03.742" v="8236"/>
        <pc:sldMkLst>
          <pc:docMk/>
          <pc:sldMk cId="55799415" sldId="372"/>
        </pc:sldMkLst>
        <pc:picChg chg="add mod">
          <ac:chgData name="Pulagam Venu Sri Gowri Venkata Kiran - [AIEA.1017133]" userId="5a3af437-633f-4077-be25-918fd66dc532" providerId="ADAL" clId="{95939CF4-3CA7-4A97-807F-13962012AB40}" dt="2021-12-14T06:05:18.652" v="8081"/>
          <ac:picMkLst>
            <pc:docMk/>
            <pc:sldMk cId="55799415" sldId="372"/>
            <ac:picMk id="2" creationId="{D9AA10BB-A3E3-46FF-B7E3-ADA63A6BDE9A}"/>
          </ac:picMkLst>
        </pc:picChg>
        <pc:picChg chg="add mod modCrop">
          <ac:chgData name="Pulagam Venu Sri Gowri Venkata Kiran - [AIEA.1017133]" userId="5a3af437-633f-4077-be25-918fd66dc532" providerId="ADAL" clId="{95939CF4-3CA7-4A97-807F-13962012AB40}" dt="2021-12-14T06:05:52.228" v="8086" actId="1076"/>
          <ac:picMkLst>
            <pc:docMk/>
            <pc:sldMk cId="55799415" sldId="372"/>
            <ac:picMk id="4" creationId="{F6105A59-BE3E-4CCC-AB92-64A249B8A8C8}"/>
          </ac:picMkLst>
        </pc:picChg>
      </pc:sldChg>
      <pc:sldChg chg="add del">
        <pc:chgData name="Pulagam Venu Sri Gowri Venkata Kiran - [AIEA.1017133]" userId="5a3af437-633f-4077-be25-918fd66dc532" providerId="ADAL" clId="{95939CF4-3CA7-4A97-807F-13962012AB40}" dt="2021-12-14T05:59:51.880" v="8043" actId="2696"/>
        <pc:sldMkLst>
          <pc:docMk/>
          <pc:sldMk cId="3318331607" sldId="372"/>
        </pc:sldMkLst>
      </pc:sldChg>
      <pc:sldChg chg="addSp delSp modSp add mod ord modTransition">
        <pc:chgData name="Pulagam Venu Sri Gowri Venkata Kiran - [AIEA.1017133]" userId="5a3af437-633f-4077-be25-918fd66dc532" providerId="ADAL" clId="{95939CF4-3CA7-4A97-807F-13962012AB40}" dt="2021-12-14T08:43:03.742" v="8236"/>
        <pc:sldMkLst>
          <pc:docMk/>
          <pc:sldMk cId="1088724785" sldId="373"/>
        </pc:sldMkLst>
        <pc:spChg chg="mod">
          <ac:chgData name="Pulagam Venu Sri Gowri Venkata Kiran - [AIEA.1017133]" userId="5a3af437-633f-4077-be25-918fd66dc532" providerId="ADAL" clId="{95939CF4-3CA7-4A97-807F-13962012AB40}" dt="2021-12-14T07:01:19.212" v="8149" actId="20577"/>
          <ac:spMkLst>
            <pc:docMk/>
            <pc:sldMk cId="1088724785" sldId="373"/>
            <ac:spMk id="21" creationId="{B40774CD-0BC6-4ED1-B374-A94A3C3AA7D7}"/>
          </ac:spMkLst>
        </pc:spChg>
        <pc:spChg chg="mod">
          <ac:chgData name="Pulagam Venu Sri Gowri Venkata Kiran - [AIEA.1017133]" userId="5a3af437-633f-4077-be25-918fd66dc532" providerId="ADAL" clId="{95939CF4-3CA7-4A97-807F-13962012AB40}" dt="2021-12-14T07:01:01.306" v="8145" actId="20577"/>
          <ac:spMkLst>
            <pc:docMk/>
            <pc:sldMk cId="1088724785" sldId="373"/>
            <ac:spMk id="22" creationId="{CDABFEFC-FD08-422C-B1FB-9AD313C7CCBC}"/>
          </ac:spMkLst>
        </pc:spChg>
        <pc:picChg chg="add mod">
          <ac:chgData name="Pulagam Venu Sri Gowri Venkata Kiran - [AIEA.1017133]" userId="5a3af437-633f-4077-be25-918fd66dc532" providerId="ADAL" clId="{95939CF4-3CA7-4A97-807F-13962012AB40}" dt="2021-12-14T07:00:55.172" v="8138" actId="1076"/>
          <ac:picMkLst>
            <pc:docMk/>
            <pc:sldMk cId="1088724785" sldId="373"/>
            <ac:picMk id="7" creationId="{E3254C65-5DC4-41DB-888C-9223B47ED406}"/>
          </ac:picMkLst>
        </pc:picChg>
        <pc:picChg chg="del">
          <ac:chgData name="Pulagam Venu Sri Gowri Venkata Kiran - [AIEA.1017133]" userId="5a3af437-633f-4077-be25-918fd66dc532" providerId="ADAL" clId="{95939CF4-3CA7-4A97-807F-13962012AB40}" dt="2021-12-14T07:00:38.278" v="8134" actId="21"/>
          <ac:picMkLst>
            <pc:docMk/>
            <pc:sldMk cId="1088724785" sldId="373"/>
            <ac:picMk id="14" creationId="{CA6FA871-E5BA-45B5-82CF-E7860152FB4F}"/>
          </ac:picMkLst>
        </pc:picChg>
      </pc:sldChg>
      <pc:sldChg chg="add del">
        <pc:chgData name="Pulagam Venu Sri Gowri Venkata Kiran - [AIEA.1017133]" userId="5a3af437-633f-4077-be25-918fd66dc532" providerId="ADAL" clId="{95939CF4-3CA7-4A97-807F-13962012AB40}" dt="2021-12-13T18:11:08.043" v="6632" actId="47"/>
        <pc:sldMkLst>
          <pc:docMk/>
          <pc:sldMk cId="1108088181" sldId="373"/>
        </pc:sldMkLst>
      </pc:sldChg>
      <pc:sldChg chg="add del">
        <pc:chgData name="Pulagam Venu Sri Gowri Venkata Kiran - [AIEA.1017133]" userId="5a3af437-633f-4077-be25-918fd66dc532" providerId="ADAL" clId="{95939CF4-3CA7-4A97-807F-13962012AB40}" dt="2021-12-14T04:44:28.807" v="6855"/>
        <pc:sldMkLst>
          <pc:docMk/>
          <pc:sldMk cId="1763393899" sldId="373"/>
        </pc:sldMkLst>
      </pc:sldChg>
      <pc:sldChg chg="addSp delSp modSp add mod ord modTransition">
        <pc:chgData name="Pulagam Venu Sri Gowri Venkata Kiran - [AIEA.1017133]" userId="5a3af437-633f-4077-be25-918fd66dc532" providerId="ADAL" clId="{95939CF4-3CA7-4A97-807F-13962012AB40}" dt="2021-12-14T08:43:03.742" v="8236"/>
        <pc:sldMkLst>
          <pc:docMk/>
          <pc:sldMk cId="1231851666" sldId="374"/>
        </pc:sldMkLst>
        <pc:spChg chg="mod">
          <ac:chgData name="Pulagam Venu Sri Gowri Venkata Kiran - [AIEA.1017133]" userId="5a3af437-633f-4077-be25-918fd66dc532" providerId="ADAL" clId="{95939CF4-3CA7-4A97-807F-13962012AB40}" dt="2021-12-14T07:02:26.981" v="8189" actId="20577"/>
          <ac:spMkLst>
            <pc:docMk/>
            <pc:sldMk cId="1231851666" sldId="374"/>
            <ac:spMk id="22" creationId="{CDABFEFC-FD08-422C-B1FB-9AD313C7CCBC}"/>
          </ac:spMkLst>
        </pc:spChg>
        <pc:picChg chg="del">
          <ac:chgData name="Pulagam Venu Sri Gowri Venkata Kiran - [AIEA.1017133]" userId="5a3af437-633f-4077-be25-918fd66dc532" providerId="ADAL" clId="{95939CF4-3CA7-4A97-807F-13962012AB40}" dt="2021-12-14T07:01:40.306" v="8155" actId="21"/>
          <ac:picMkLst>
            <pc:docMk/>
            <pc:sldMk cId="1231851666" sldId="374"/>
            <ac:picMk id="7" creationId="{E3254C65-5DC4-41DB-888C-9223B47ED406}"/>
          </ac:picMkLst>
        </pc:picChg>
        <pc:picChg chg="add mod">
          <ac:chgData name="Pulagam Venu Sri Gowri Venkata Kiran - [AIEA.1017133]" userId="5a3af437-633f-4077-be25-918fd66dc532" providerId="ADAL" clId="{95939CF4-3CA7-4A97-807F-13962012AB40}" dt="2021-12-14T07:01:54.405" v="8159" actId="1076"/>
          <ac:picMkLst>
            <pc:docMk/>
            <pc:sldMk cId="1231851666" sldId="374"/>
            <ac:picMk id="8" creationId="{0367E1AD-B316-44E0-9593-0B925E95F24C}"/>
          </ac:picMkLst>
        </pc:picChg>
      </pc:sldChg>
      <pc:sldChg chg="addSp delSp modSp add mod modTransition">
        <pc:chgData name="Pulagam Venu Sri Gowri Venkata Kiran - [AIEA.1017133]" userId="5a3af437-633f-4077-be25-918fd66dc532" providerId="ADAL" clId="{95939CF4-3CA7-4A97-807F-13962012AB40}" dt="2021-12-14T13:23:19.930" v="8392" actId="20577"/>
        <pc:sldMkLst>
          <pc:docMk/>
          <pc:sldMk cId="3751509124" sldId="375"/>
        </pc:sldMkLst>
        <pc:spChg chg="mod">
          <ac:chgData name="Pulagam Venu Sri Gowri Venkata Kiran - [AIEA.1017133]" userId="5a3af437-633f-4077-be25-918fd66dc532" providerId="ADAL" clId="{95939CF4-3CA7-4A97-807F-13962012AB40}" dt="2021-12-14T07:03:14.899" v="8202" actId="20577"/>
          <ac:spMkLst>
            <pc:docMk/>
            <pc:sldMk cId="3751509124" sldId="375"/>
            <ac:spMk id="21" creationId="{B40774CD-0BC6-4ED1-B374-A94A3C3AA7D7}"/>
          </ac:spMkLst>
        </pc:spChg>
        <pc:spChg chg="mod">
          <ac:chgData name="Pulagam Venu Sri Gowri Venkata Kiran - [AIEA.1017133]" userId="5a3af437-633f-4077-be25-918fd66dc532" providerId="ADAL" clId="{95939CF4-3CA7-4A97-807F-13962012AB40}" dt="2021-12-14T13:23:19.930" v="8392" actId="20577"/>
          <ac:spMkLst>
            <pc:docMk/>
            <pc:sldMk cId="3751509124" sldId="375"/>
            <ac:spMk id="22" creationId="{CDABFEFC-FD08-422C-B1FB-9AD313C7CCBC}"/>
          </ac:spMkLst>
        </pc:spChg>
        <pc:picChg chg="add mod">
          <ac:chgData name="Pulagam Venu Sri Gowri Venkata Kiran - [AIEA.1017133]" userId="5a3af437-633f-4077-be25-918fd66dc532" providerId="ADAL" clId="{95939CF4-3CA7-4A97-807F-13962012AB40}" dt="2021-12-14T07:03:02.796" v="8198" actId="1076"/>
          <ac:picMkLst>
            <pc:docMk/>
            <pc:sldMk cId="3751509124" sldId="375"/>
            <ac:picMk id="7" creationId="{117841DB-7C43-4999-AA35-0A1BDEDB3AEC}"/>
          </ac:picMkLst>
        </pc:picChg>
        <pc:picChg chg="del">
          <ac:chgData name="Pulagam Venu Sri Gowri Venkata Kiran - [AIEA.1017133]" userId="5a3af437-633f-4077-be25-918fd66dc532" providerId="ADAL" clId="{95939CF4-3CA7-4A97-807F-13962012AB40}" dt="2021-12-14T07:02:46.912" v="8192" actId="21"/>
          <ac:picMkLst>
            <pc:docMk/>
            <pc:sldMk cId="3751509124" sldId="375"/>
            <ac:picMk id="8" creationId="{0367E1AD-B316-44E0-9593-0B925E95F24C}"/>
          </ac:picMkLst>
        </pc:picChg>
      </pc:sldChg>
      <pc:sldMasterChg chg="modTransition modSldLayout">
        <pc:chgData name="Pulagam Venu Sri Gowri Venkata Kiran - [AIEA.1017133]" userId="5a3af437-633f-4077-be25-918fd66dc532" providerId="ADAL" clId="{95939CF4-3CA7-4A97-807F-13962012AB40}" dt="2021-12-14T08:43:03.742" v="8236"/>
        <pc:sldMasterMkLst>
          <pc:docMk/>
          <pc:sldMasterMk cId="0" sldId="2147483696"/>
        </pc:sldMasterMkLst>
        <pc:sldLayoutChg chg="modTransition">
          <pc:chgData name="Pulagam Venu Sri Gowri Venkata Kiran - [AIEA.1017133]" userId="5a3af437-633f-4077-be25-918fd66dc532" providerId="ADAL" clId="{95939CF4-3CA7-4A97-807F-13962012AB40}" dt="2021-12-14T08:43:03.742" v="8236"/>
          <pc:sldLayoutMkLst>
            <pc:docMk/>
            <pc:sldMasterMk cId="0" sldId="2147483696"/>
            <pc:sldLayoutMk cId="0" sldId="2147483697"/>
          </pc:sldLayoutMkLst>
        </pc:sldLayoutChg>
        <pc:sldLayoutChg chg="modTransition">
          <pc:chgData name="Pulagam Venu Sri Gowri Venkata Kiran - [AIEA.1017133]" userId="5a3af437-633f-4077-be25-918fd66dc532" providerId="ADAL" clId="{95939CF4-3CA7-4A97-807F-13962012AB40}" dt="2021-12-14T08:43:03.742" v="8236"/>
          <pc:sldLayoutMkLst>
            <pc:docMk/>
            <pc:sldMasterMk cId="0" sldId="2147483696"/>
            <pc:sldLayoutMk cId="0" sldId="2147483698"/>
          </pc:sldLayoutMkLst>
        </pc:sldLayoutChg>
        <pc:sldLayoutChg chg="modTransition">
          <pc:chgData name="Pulagam Venu Sri Gowri Venkata Kiran - [AIEA.1017133]" userId="5a3af437-633f-4077-be25-918fd66dc532" providerId="ADAL" clId="{95939CF4-3CA7-4A97-807F-13962012AB40}" dt="2021-12-14T08:43:03.742" v="8236"/>
          <pc:sldLayoutMkLst>
            <pc:docMk/>
            <pc:sldMasterMk cId="0" sldId="2147483696"/>
            <pc:sldLayoutMk cId="0" sldId="2147483699"/>
          </pc:sldLayoutMkLst>
        </pc:sldLayoutChg>
        <pc:sldLayoutChg chg="modTransition">
          <pc:chgData name="Pulagam Venu Sri Gowri Venkata Kiran - [AIEA.1017133]" userId="5a3af437-633f-4077-be25-918fd66dc532" providerId="ADAL" clId="{95939CF4-3CA7-4A97-807F-13962012AB40}" dt="2021-12-14T08:43:03.742" v="8236"/>
          <pc:sldLayoutMkLst>
            <pc:docMk/>
            <pc:sldMasterMk cId="0" sldId="2147483696"/>
            <pc:sldLayoutMk cId="0" sldId="2147483700"/>
          </pc:sldLayoutMkLst>
        </pc:sldLayoutChg>
        <pc:sldLayoutChg chg="modTransition">
          <pc:chgData name="Pulagam Venu Sri Gowri Venkata Kiran - [AIEA.1017133]" userId="5a3af437-633f-4077-be25-918fd66dc532" providerId="ADAL" clId="{95939CF4-3CA7-4A97-807F-13962012AB40}" dt="2021-12-14T08:43:03.742" v="8236"/>
          <pc:sldLayoutMkLst>
            <pc:docMk/>
            <pc:sldMasterMk cId="0" sldId="2147483696"/>
            <pc:sldLayoutMk cId="0" sldId="2147483701"/>
          </pc:sldLayoutMkLst>
        </pc:sldLayoutChg>
        <pc:sldLayoutChg chg="modTransition">
          <pc:chgData name="Pulagam Venu Sri Gowri Venkata Kiran - [AIEA.1017133]" userId="5a3af437-633f-4077-be25-918fd66dc532" providerId="ADAL" clId="{95939CF4-3CA7-4A97-807F-13962012AB40}" dt="2021-12-14T08:43:03.742" v="8236"/>
          <pc:sldLayoutMkLst>
            <pc:docMk/>
            <pc:sldMasterMk cId="0" sldId="2147483696"/>
            <pc:sldLayoutMk cId="0" sldId="2147483702"/>
          </pc:sldLayoutMkLst>
        </pc:sldLayoutChg>
        <pc:sldLayoutChg chg="modTransition">
          <pc:chgData name="Pulagam Venu Sri Gowri Venkata Kiran - [AIEA.1017133]" userId="5a3af437-633f-4077-be25-918fd66dc532" providerId="ADAL" clId="{95939CF4-3CA7-4A97-807F-13962012AB40}" dt="2021-12-14T08:43:03.742" v="8236"/>
          <pc:sldLayoutMkLst>
            <pc:docMk/>
            <pc:sldMasterMk cId="0" sldId="2147483696"/>
            <pc:sldLayoutMk cId="0" sldId="2147483703"/>
          </pc:sldLayoutMkLst>
        </pc:sldLayoutChg>
        <pc:sldLayoutChg chg="modTransition">
          <pc:chgData name="Pulagam Venu Sri Gowri Venkata Kiran - [AIEA.1017133]" userId="5a3af437-633f-4077-be25-918fd66dc532" providerId="ADAL" clId="{95939CF4-3CA7-4A97-807F-13962012AB40}" dt="2021-12-14T08:43:03.742" v="8236"/>
          <pc:sldLayoutMkLst>
            <pc:docMk/>
            <pc:sldMasterMk cId="0" sldId="2147483696"/>
            <pc:sldLayoutMk cId="0" sldId="2147483704"/>
          </pc:sldLayoutMkLst>
        </pc:sldLayoutChg>
        <pc:sldLayoutChg chg="modTransition">
          <pc:chgData name="Pulagam Venu Sri Gowri Venkata Kiran - [AIEA.1017133]" userId="5a3af437-633f-4077-be25-918fd66dc532" providerId="ADAL" clId="{95939CF4-3CA7-4A97-807F-13962012AB40}" dt="2021-12-14T08:43:03.742" v="8236"/>
          <pc:sldLayoutMkLst>
            <pc:docMk/>
            <pc:sldMasterMk cId="0" sldId="2147483696"/>
            <pc:sldLayoutMk cId="0" sldId="2147483705"/>
          </pc:sldLayoutMkLst>
        </pc:sldLayoutChg>
        <pc:sldLayoutChg chg="modTransition">
          <pc:chgData name="Pulagam Venu Sri Gowri Venkata Kiran - [AIEA.1017133]" userId="5a3af437-633f-4077-be25-918fd66dc532" providerId="ADAL" clId="{95939CF4-3CA7-4A97-807F-13962012AB40}" dt="2021-12-14T08:43:03.742" v="8236"/>
          <pc:sldLayoutMkLst>
            <pc:docMk/>
            <pc:sldMasterMk cId="0" sldId="2147483696"/>
            <pc:sldLayoutMk cId="0" sldId="2147483706"/>
          </pc:sldLayoutMkLst>
        </pc:sldLayoutChg>
        <pc:sldLayoutChg chg="modTransition">
          <pc:chgData name="Pulagam Venu Sri Gowri Venkata Kiran - [AIEA.1017133]" userId="5a3af437-633f-4077-be25-918fd66dc532" providerId="ADAL" clId="{95939CF4-3CA7-4A97-807F-13962012AB40}" dt="2021-12-14T08:43:03.742" v="8236"/>
          <pc:sldLayoutMkLst>
            <pc:docMk/>
            <pc:sldMasterMk cId="0" sldId="2147483696"/>
            <pc:sldLayoutMk cId="0" sldId="214748370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B040C8-62D2-4EA7-B200-D3B8C06AAFD8}" type="slidenum">
              <a:rPr lang="en-US" smtClean="0"/>
              <a:t>46</a:t>
            </a:fld>
            <a:endParaRPr lang="en-US"/>
          </a:p>
        </p:txBody>
      </p:sp>
    </p:spTree>
    <p:extLst>
      <p:ext uri="{BB962C8B-B14F-4D97-AF65-F5344CB8AC3E}">
        <p14:creationId xmlns:p14="http://schemas.microsoft.com/office/powerpoint/2010/main" val="496822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B040C8-62D2-4EA7-B200-D3B8C06AAFD8}" type="slidenum">
              <a:rPr lang="en-US" smtClean="0"/>
              <a:t>51</a:t>
            </a:fld>
            <a:endParaRPr lang="en-US"/>
          </a:p>
        </p:txBody>
      </p:sp>
    </p:spTree>
    <p:extLst>
      <p:ext uri="{BB962C8B-B14F-4D97-AF65-F5344CB8AC3E}">
        <p14:creationId xmlns:p14="http://schemas.microsoft.com/office/powerpoint/2010/main" val="410005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24E39389-D342-42C9-A280-8ADE336DA885}" type="datetime1">
              <a:rPr lang="en-US" smtClean="0"/>
              <a:t>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transition>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B5ED82-9221-4209-9FC6-897FECC94D85}" type="datetime1">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transition>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695C5F-8991-4788-8021-97F7E97CAA77}" type="datetime1">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transition>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80732C-99B6-468D-8E86-54127C661C29}" type="datetime1">
              <a:rPr lang="en-US" smtClean="0"/>
              <a:t>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masterClrMapping/>
  </p:clrMapOvr>
  <p:transition>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6096AA6-1553-455E-A701-5DB89675312A}" type="datetime1">
              <a:rPr lang="en-US" smtClean="0"/>
              <a:t>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transition>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2A427D05-0AAA-4191-8602-39A011BE220C}" type="datetime1">
              <a:rPr lang="en-US" smtClean="0"/>
              <a:t>2/7/2024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transition>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69B8012-90E5-4BF2-B13D-6DEC2EE5E086}" type="datetime1">
              <a:rPr lang="en-US" smtClean="0"/>
              <a:t>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transition>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562E2D-C320-4C5E-98F1-D60DBA71A352}" type="datetime1">
              <a:rPr lang="en-US" smtClean="0"/>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transition>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6C99D-E4E2-4DDF-8629-131208CB18B0}" type="datetime1">
              <a:rPr lang="en-US" smtClean="0"/>
              <a:t>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transition>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B420CF4-5FC9-46F3-B596-BE1F927BA2F1}" type="datetime1">
              <a:rPr lang="en-US" smtClean="0"/>
              <a:t>2/7/2024</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transition>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F1ABFC0-89FE-4355-9E74-11DC57FEA97E}" type="datetime1">
              <a:rPr lang="en-US" smtClean="0"/>
              <a:t>2/7/2024</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transition>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9B8B6D2-5532-4B59-9C5A-AB106F128946}" type="datetime1">
              <a:rPr lang="en-US" smtClean="0"/>
              <a:t>2/7/2024</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push/>
  </p:transition>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997CF875-7865-4B60-BE3C-F759090A4D58}"/>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646D0423-92ED-41A8-B13E-ED2A99FC380C}"/>
              </a:ext>
            </a:extLst>
          </p:cNvPr>
          <p:cNvSpPr>
            <a:spLocks noGrp="1"/>
          </p:cNvSpPr>
          <p:nvPr>
            <p:ph type="ctrTitle"/>
          </p:nvPr>
        </p:nvSpPr>
        <p:spPr>
          <a:xfrm>
            <a:off x="381000" y="2505456"/>
            <a:ext cx="11430000" cy="1645920"/>
          </a:xfrm>
          <a:solidFill>
            <a:schemeClr val="bg1">
              <a:alpha val="60000"/>
            </a:schemeClr>
          </a:solidFill>
          <a:ln w="38100" cap="sq">
            <a:solidFill>
              <a:schemeClr val="tx1"/>
            </a:solidFill>
            <a:miter lim="800000"/>
          </a:ln>
        </p:spPr>
        <p:txBody>
          <a:bodyPr anchor="ctr">
            <a:normAutofit/>
          </a:bodyPr>
          <a:lstStyle/>
          <a:p>
            <a:r>
              <a:rPr lang="en-US" sz="3600">
                <a:solidFill>
                  <a:schemeClr val="tx1"/>
                </a:solidFill>
              </a:rPr>
              <a:t>Introduction to digital manufacturing</a:t>
            </a:r>
          </a:p>
        </p:txBody>
      </p:sp>
      <p:sp>
        <p:nvSpPr>
          <p:cNvPr id="3" name="Subtitl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a:normAutofit/>
          </a:bodyPr>
          <a:lstStyle/>
          <a:p>
            <a:r>
              <a:rPr lang="en-US">
                <a:solidFill>
                  <a:srgbClr val="FFFFFF"/>
                </a:solidFill>
              </a:rPr>
              <a:t>TERM PROJECT</a:t>
            </a:r>
          </a:p>
        </p:txBody>
      </p:sp>
    </p:spTree>
    <p:extLst>
      <p:ext uri="{BB962C8B-B14F-4D97-AF65-F5344CB8AC3E}">
        <p14:creationId xmlns:p14="http://schemas.microsoft.com/office/powerpoint/2010/main" val="2401068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3B3AE-7ACA-4730-B448-1A4C17BAE755}"/>
              </a:ext>
            </a:extLst>
          </p:cNvPr>
          <p:cNvSpPr>
            <a:spLocks noGrp="1"/>
          </p:cNvSpPr>
          <p:nvPr>
            <p:ph type="title"/>
          </p:nvPr>
        </p:nvSpPr>
        <p:spPr/>
        <p:txBody>
          <a:bodyPr/>
          <a:lstStyle/>
          <a:p>
            <a:r>
              <a:rPr lang="en-US"/>
              <a:t>GREEN BRACKET</a:t>
            </a:r>
          </a:p>
        </p:txBody>
      </p:sp>
      <p:sp>
        <p:nvSpPr>
          <p:cNvPr id="3" name="Text Placeholder 2">
            <a:extLst>
              <a:ext uri="{FF2B5EF4-FFF2-40B4-BE49-F238E27FC236}">
                <a16:creationId xmlns:a16="http://schemas.microsoft.com/office/drawing/2014/main" id="{4A6709B4-F54F-45EC-8F65-B985B2FD1872}"/>
              </a:ext>
            </a:extLst>
          </p:cNvPr>
          <p:cNvSpPr>
            <a:spLocks noGrp="1"/>
          </p:cNvSpPr>
          <p:nvPr>
            <p:ph type="body" idx="1"/>
          </p:nvPr>
        </p:nvSpPr>
        <p:spPr/>
        <p:txBody>
          <a:bodyPr/>
          <a:lstStyle/>
          <a:p>
            <a:r>
              <a:rPr lang="en-US"/>
              <a:t>MODELLING</a:t>
            </a:r>
          </a:p>
        </p:txBody>
      </p:sp>
    </p:spTree>
    <p:extLst>
      <p:ext uri="{BB962C8B-B14F-4D97-AF65-F5344CB8AC3E}">
        <p14:creationId xmlns:p14="http://schemas.microsoft.com/office/powerpoint/2010/main" val="3880022213"/>
      </p:ext>
    </p:extLst>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3880F5A2-FC69-4455-A5B9-5457AD336EF0}"/>
              </a:ext>
            </a:extLst>
          </p:cNvPr>
          <p:cNvPicPr>
            <a:picLocks noChangeAspect="1"/>
          </p:cNvPicPr>
          <p:nvPr/>
        </p:nvPicPr>
        <p:blipFill rotWithShape="1">
          <a:blip r:embed="rId3"/>
          <a:srcRect t="17179" r="25577" b="14872"/>
          <a:stretch/>
        </p:blipFill>
        <p:spPr>
          <a:xfrm>
            <a:off x="2017834" y="1591406"/>
            <a:ext cx="9073662" cy="4659923"/>
          </a:xfrm>
          <a:prstGeom prst="rect">
            <a:avLst/>
          </a:prstGeom>
        </p:spPr>
      </p:pic>
      <p:sp>
        <p:nvSpPr>
          <p:cNvPr id="40" name="TextBox 39">
            <a:extLst>
              <a:ext uri="{FF2B5EF4-FFF2-40B4-BE49-F238E27FC236}">
                <a16:creationId xmlns:a16="http://schemas.microsoft.com/office/drawing/2014/main" id="{02A24D22-ADBD-422A-8045-B3D1AED78BF5}"/>
              </a:ext>
            </a:extLst>
          </p:cNvPr>
          <p:cNvSpPr txBox="1"/>
          <p:nvPr/>
        </p:nvSpPr>
        <p:spPr>
          <a:xfrm>
            <a:off x="2017834" y="800069"/>
            <a:ext cx="9996853" cy="369332"/>
          </a:xfrm>
          <a:prstGeom prst="rect">
            <a:avLst/>
          </a:prstGeom>
          <a:noFill/>
        </p:spPr>
        <p:txBody>
          <a:bodyPr wrap="square" rtlCol="0">
            <a:spAutoFit/>
          </a:bodyPr>
          <a:lstStyle/>
          <a:p>
            <a:r>
              <a:rPr lang="en-US">
                <a:solidFill>
                  <a:schemeClr val="bg1"/>
                </a:solidFill>
                <a:highlight>
                  <a:srgbClr val="000000"/>
                </a:highlight>
              </a:rPr>
              <a:t>Now to model the green part of the design, create a cuboid of dimensions 200mm,30mm,30mm.</a:t>
            </a:r>
            <a:endParaRPr lang="en-US">
              <a:highlight>
                <a:srgbClr val="000000"/>
              </a:highlight>
            </a:endParaRPr>
          </a:p>
        </p:txBody>
      </p:sp>
    </p:spTree>
    <p:extLst>
      <p:ext uri="{BB962C8B-B14F-4D97-AF65-F5344CB8AC3E}">
        <p14:creationId xmlns:p14="http://schemas.microsoft.com/office/powerpoint/2010/main" val="879423531"/>
      </p:ext>
    </p:extLst>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0D996-4674-441C-99FB-F2A316DB6ADA}"/>
              </a:ext>
            </a:extLst>
          </p:cNvPr>
          <p:cNvPicPr>
            <a:picLocks noChangeAspect="1"/>
          </p:cNvPicPr>
          <p:nvPr/>
        </p:nvPicPr>
        <p:blipFill rotWithShape="1">
          <a:blip r:embed="rId3"/>
          <a:srcRect t="13334" r="-1106" b="14999"/>
          <a:stretch/>
        </p:blipFill>
        <p:spPr>
          <a:xfrm>
            <a:off x="1758461" y="2154115"/>
            <a:ext cx="9715499" cy="3873726"/>
          </a:xfrm>
          <a:prstGeom prst="rect">
            <a:avLst/>
          </a:prstGeom>
        </p:spPr>
      </p:pic>
      <p:sp>
        <p:nvSpPr>
          <p:cNvPr id="4" name="TextBox 3">
            <a:extLst>
              <a:ext uri="{FF2B5EF4-FFF2-40B4-BE49-F238E27FC236}">
                <a16:creationId xmlns:a16="http://schemas.microsoft.com/office/drawing/2014/main" id="{E0A4CFD6-EB06-46DC-BDE8-0F967CA36EC5}"/>
              </a:ext>
            </a:extLst>
          </p:cNvPr>
          <p:cNvSpPr txBox="1"/>
          <p:nvPr/>
        </p:nvSpPr>
        <p:spPr>
          <a:xfrm>
            <a:off x="1855177" y="650451"/>
            <a:ext cx="9618783" cy="923330"/>
          </a:xfrm>
          <a:prstGeom prst="rect">
            <a:avLst/>
          </a:prstGeom>
          <a:noFill/>
        </p:spPr>
        <p:txBody>
          <a:bodyPr wrap="square" rtlCol="0">
            <a:spAutoFit/>
          </a:bodyPr>
          <a:lstStyle/>
          <a:p>
            <a:r>
              <a:rPr lang="en-US">
                <a:solidFill>
                  <a:schemeClr val="bg1"/>
                </a:solidFill>
                <a:highlight>
                  <a:srgbClr val="000000"/>
                </a:highlight>
              </a:rPr>
              <a:t>Now select any face and then draw a rectangle of length that exceeds the length of the cuboid and breadth that is 6cm less than the cuboid.  Add a constraint of 3mm, 27mm from the X axis for the two lines respectively. Now pocket the rectangle from the body with a depth of 27 mm. </a:t>
            </a:r>
          </a:p>
        </p:txBody>
      </p:sp>
    </p:spTree>
    <p:extLst>
      <p:ext uri="{BB962C8B-B14F-4D97-AF65-F5344CB8AC3E}">
        <p14:creationId xmlns:p14="http://schemas.microsoft.com/office/powerpoint/2010/main" val="1610701575"/>
      </p:ext>
    </p:extLst>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1753F57-BFE8-4F60-AC8D-51CE614D50F2}"/>
              </a:ext>
            </a:extLst>
          </p:cNvPr>
          <p:cNvPicPr>
            <a:picLocks noChangeAspect="1"/>
          </p:cNvPicPr>
          <p:nvPr/>
        </p:nvPicPr>
        <p:blipFill rotWithShape="1">
          <a:blip r:embed="rId3"/>
          <a:srcRect l="-505" t="12821" r="-1178" b="3462"/>
          <a:stretch/>
        </p:blipFill>
        <p:spPr>
          <a:xfrm>
            <a:off x="1723292" y="1732085"/>
            <a:ext cx="9794631" cy="4536096"/>
          </a:xfrm>
          <a:prstGeom prst="rect">
            <a:avLst/>
          </a:prstGeom>
        </p:spPr>
      </p:pic>
      <p:sp>
        <p:nvSpPr>
          <p:cNvPr id="3" name="TextBox 2">
            <a:extLst>
              <a:ext uri="{FF2B5EF4-FFF2-40B4-BE49-F238E27FC236}">
                <a16:creationId xmlns:a16="http://schemas.microsoft.com/office/drawing/2014/main" id="{13B46EB0-1F78-4EEC-8D0D-4D69D656D817}"/>
              </a:ext>
            </a:extLst>
          </p:cNvPr>
          <p:cNvSpPr txBox="1"/>
          <p:nvPr/>
        </p:nvSpPr>
        <p:spPr>
          <a:xfrm>
            <a:off x="1354014" y="508197"/>
            <a:ext cx="10533185" cy="923330"/>
          </a:xfrm>
          <a:prstGeom prst="rect">
            <a:avLst/>
          </a:prstGeom>
          <a:noFill/>
        </p:spPr>
        <p:txBody>
          <a:bodyPr wrap="square" rtlCol="0">
            <a:spAutoFit/>
          </a:bodyPr>
          <a:lstStyle/>
          <a:p>
            <a:r>
              <a:rPr lang="en-US" dirty="0">
                <a:solidFill>
                  <a:schemeClr val="bg1"/>
                </a:solidFill>
                <a:highlight>
                  <a:srgbClr val="000000"/>
                </a:highlight>
              </a:rPr>
              <a:t>Select the face which is left after pocketing the rectangle in the previous step. Sketch two circles of radius 3mm at a distance of 15mm from the horizontal axis. The distance between the </a:t>
            </a:r>
            <a:r>
              <a:rPr lang="en-US" dirty="0" err="1">
                <a:solidFill>
                  <a:schemeClr val="bg1"/>
                </a:solidFill>
                <a:highlight>
                  <a:srgbClr val="000000"/>
                </a:highlight>
              </a:rPr>
              <a:t>centres</a:t>
            </a:r>
            <a:r>
              <a:rPr lang="en-US" dirty="0">
                <a:solidFill>
                  <a:schemeClr val="bg1"/>
                </a:solidFill>
                <a:highlight>
                  <a:srgbClr val="000000"/>
                </a:highlight>
              </a:rPr>
              <a:t> of two circles is 125mm, the first circle is placed 45mm distant to the vertical axis. Later pocket the sketches with a depth of 3mm.  </a:t>
            </a:r>
          </a:p>
        </p:txBody>
      </p:sp>
    </p:spTree>
    <p:extLst>
      <p:ext uri="{BB962C8B-B14F-4D97-AF65-F5344CB8AC3E}">
        <p14:creationId xmlns:p14="http://schemas.microsoft.com/office/powerpoint/2010/main" val="413543380"/>
      </p:ext>
    </p:extLst>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138D0B3-DF4F-497C-BECB-C2E82B3D5836}"/>
              </a:ext>
            </a:extLst>
          </p:cNvPr>
          <p:cNvPicPr>
            <a:picLocks noChangeAspect="1"/>
          </p:cNvPicPr>
          <p:nvPr/>
        </p:nvPicPr>
        <p:blipFill rotWithShape="1">
          <a:blip r:embed="rId3"/>
          <a:srcRect l="1" t="13333" r="-5072" b="14488"/>
          <a:stretch/>
        </p:blipFill>
        <p:spPr>
          <a:xfrm>
            <a:off x="1451190" y="1930009"/>
            <a:ext cx="10899072" cy="4211515"/>
          </a:xfrm>
          <a:prstGeom prst="rect">
            <a:avLst/>
          </a:prstGeom>
        </p:spPr>
      </p:pic>
      <p:sp>
        <p:nvSpPr>
          <p:cNvPr id="4" name="TextBox 3">
            <a:extLst>
              <a:ext uri="{FF2B5EF4-FFF2-40B4-BE49-F238E27FC236}">
                <a16:creationId xmlns:a16="http://schemas.microsoft.com/office/drawing/2014/main" id="{A911B253-AA18-43F8-8355-24AFD63BC9E2}"/>
              </a:ext>
            </a:extLst>
          </p:cNvPr>
          <p:cNvSpPr txBox="1"/>
          <p:nvPr/>
        </p:nvSpPr>
        <p:spPr>
          <a:xfrm>
            <a:off x="1389184" y="641839"/>
            <a:ext cx="10498016" cy="646331"/>
          </a:xfrm>
          <a:prstGeom prst="rect">
            <a:avLst/>
          </a:prstGeom>
          <a:noFill/>
        </p:spPr>
        <p:txBody>
          <a:bodyPr wrap="square" rtlCol="0">
            <a:spAutoFit/>
          </a:bodyPr>
          <a:lstStyle/>
          <a:p>
            <a:r>
              <a:rPr lang="en-US" dirty="0">
                <a:solidFill>
                  <a:schemeClr val="bg1"/>
                </a:solidFill>
                <a:highlight>
                  <a:srgbClr val="000000"/>
                </a:highlight>
              </a:rPr>
              <a:t>Now select a face that is adjacent to the previously selected one. Now sketch a triangle as shown on that face. Once done with the sketching, pocket the sketch with depth as the width of the cuboid </a:t>
            </a:r>
            <a:r>
              <a:rPr lang="en-US" dirty="0" err="1">
                <a:solidFill>
                  <a:schemeClr val="bg1"/>
                </a:solidFill>
                <a:highlight>
                  <a:srgbClr val="000000"/>
                </a:highlight>
              </a:rPr>
              <a:t>i.e</a:t>
            </a:r>
            <a:r>
              <a:rPr lang="en-US" dirty="0">
                <a:solidFill>
                  <a:schemeClr val="bg1"/>
                </a:solidFill>
                <a:highlight>
                  <a:srgbClr val="000000"/>
                </a:highlight>
              </a:rPr>
              <a:t> 30mm.</a:t>
            </a:r>
          </a:p>
        </p:txBody>
      </p:sp>
    </p:spTree>
    <p:extLst>
      <p:ext uri="{BB962C8B-B14F-4D97-AF65-F5344CB8AC3E}">
        <p14:creationId xmlns:p14="http://schemas.microsoft.com/office/powerpoint/2010/main" val="3221115615"/>
      </p:ext>
    </p:extLst>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19F8AB6-6852-402D-91B1-77CDA6B4BD67}"/>
              </a:ext>
            </a:extLst>
          </p:cNvPr>
          <p:cNvPicPr>
            <a:picLocks noChangeAspect="1"/>
          </p:cNvPicPr>
          <p:nvPr/>
        </p:nvPicPr>
        <p:blipFill rotWithShape="1">
          <a:blip r:embed="rId3"/>
          <a:srcRect l="794" t="13462" b="3333"/>
          <a:stretch/>
        </p:blipFill>
        <p:spPr>
          <a:xfrm>
            <a:off x="2242038" y="1776701"/>
            <a:ext cx="9000391" cy="4246126"/>
          </a:xfrm>
          <a:prstGeom prst="rect">
            <a:avLst/>
          </a:prstGeom>
        </p:spPr>
      </p:pic>
      <p:sp>
        <p:nvSpPr>
          <p:cNvPr id="4" name="TextBox 3">
            <a:extLst>
              <a:ext uri="{FF2B5EF4-FFF2-40B4-BE49-F238E27FC236}">
                <a16:creationId xmlns:a16="http://schemas.microsoft.com/office/drawing/2014/main" id="{CCF78183-8D16-4FB9-B660-84AC0348A25C}"/>
              </a:ext>
            </a:extLst>
          </p:cNvPr>
          <p:cNvSpPr txBox="1"/>
          <p:nvPr/>
        </p:nvSpPr>
        <p:spPr>
          <a:xfrm>
            <a:off x="2042745" y="835173"/>
            <a:ext cx="9557238" cy="646331"/>
          </a:xfrm>
          <a:prstGeom prst="rect">
            <a:avLst/>
          </a:prstGeom>
          <a:noFill/>
        </p:spPr>
        <p:txBody>
          <a:bodyPr wrap="square" rtlCol="0">
            <a:spAutoFit/>
          </a:bodyPr>
          <a:lstStyle/>
          <a:p>
            <a:r>
              <a:rPr lang="en-US">
                <a:solidFill>
                  <a:schemeClr val="bg1"/>
                </a:solidFill>
                <a:highlight>
                  <a:srgbClr val="000000"/>
                </a:highlight>
              </a:rPr>
              <a:t>Now on the same face sketch a circle of 3mm radius, placing the </a:t>
            </a:r>
            <a:r>
              <a:rPr lang="en-US" err="1">
                <a:solidFill>
                  <a:schemeClr val="bg1"/>
                </a:solidFill>
                <a:highlight>
                  <a:srgbClr val="000000"/>
                </a:highlight>
              </a:rPr>
              <a:t>centre</a:t>
            </a:r>
            <a:r>
              <a:rPr lang="en-US">
                <a:solidFill>
                  <a:schemeClr val="bg1"/>
                </a:solidFill>
                <a:highlight>
                  <a:srgbClr val="000000"/>
                </a:highlight>
              </a:rPr>
              <a:t> exactly 15mm distant from both the axes. Then also pocket this sketch with a depth of 30mm (same as the width of the cuboid)</a:t>
            </a:r>
          </a:p>
        </p:txBody>
      </p:sp>
    </p:spTree>
    <p:extLst>
      <p:ext uri="{BB962C8B-B14F-4D97-AF65-F5344CB8AC3E}">
        <p14:creationId xmlns:p14="http://schemas.microsoft.com/office/powerpoint/2010/main" val="4134444907"/>
      </p:ext>
    </p:extLst>
  </p:cSld>
  <p:clrMapOvr>
    <a:masterClrMapping/>
  </p:clrMapOvr>
  <p:transition>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simple-notebook-on-black-ppt-backgrounds-powerpoint – ITSC 2016 MADRID">
            <a:extLst>
              <a:ext uri="{FF2B5EF4-FFF2-40B4-BE49-F238E27FC236}">
                <a16:creationId xmlns:a16="http://schemas.microsoft.com/office/drawing/2014/main" id="{DEE748C1-B1C8-4646-ADF7-1405331CC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81B5996-A53A-480D-A52B-88D78405508E}"/>
              </a:ext>
            </a:extLst>
          </p:cNvPr>
          <p:cNvPicPr>
            <a:picLocks noChangeAspect="1"/>
          </p:cNvPicPr>
          <p:nvPr/>
        </p:nvPicPr>
        <p:blipFill rotWithShape="1">
          <a:blip r:embed="rId3"/>
          <a:srcRect l="37125" t="25333" r="12875" b="10889"/>
          <a:stretch/>
        </p:blipFill>
        <p:spPr>
          <a:xfrm>
            <a:off x="1663577" y="3158493"/>
            <a:ext cx="3312355" cy="2376615"/>
          </a:xfrm>
          <a:prstGeom prst="rect">
            <a:avLst/>
          </a:prstGeom>
        </p:spPr>
      </p:pic>
      <p:sp>
        <p:nvSpPr>
          <p:cNvPr id="21" name="TextBox 20">
            <a:extLst>
              <a:ext uri="{FF2B5EF4-FFF2-40B4-BE49-F238E27FC236}">
                <a16:creationId xmlns:a16="http://schemas.microsoft.com/office/drawing/2014/main" id="{B40774CD-0BC6-4ED1-B374-A94A3C3AA7D7}"/>
              </a:ext>
            </a:extLst>
          </p:cNvPr>
          <p:cNvSpPr txBox="1"/>
          <p:nvPr/>
        </p:nvSpPr>
        <p:spPr>
          <a:xfrm>
            <a:off x="1515444" y="1349270"/>
            <a:ext cx="3935787" cy="1477328"/>
          </a:xfrm>
          <a:prstGeom prst="rect">
            <a:avLst/>
          </a:prstGeom>
          <a:noFill/>
        </p:spPr>
        <p:txBody>
          <a:bodyPr wrap="square" rtlCol="0">
            <a:spAutoFit/>
          </a:bodyPr>
          <a:lstStyle/>
          <a:p>
            <a:r>
              <a:rPr lang="en-US" dirty="0">
                <a:solidFill>
                  <a:schemeClr val="bg1"/>
                </a:solidFill>
                <a:highlight>
                  <a:srgbClr val="000000"/>
                </a:highlight>
              </a:rPr>
              <a:t>Now add two threaded helices and then use additive sweep option to create a similar structure ( pitch = 0.075, height = 3mm ) which we use to fix this to another part using a bolt or a screw.</a:t>
            </a:r>
          </a:p>
        </p:txBody>
      </p:sp>
      <p:sp>
        <p:nvSpPr>
          <p:cNvPr id="22" name="TextBox 21">
            <a:extLst>
              <a:ext uri="{FF2B5EF4-FFF2-40B4-BE49-F238E27FC236}">
                <a16:creationId xmlns:a16="http://schemas.microsoft.com/office/drawing/2014/main" id="{CDABFEFC-FD08-422C-B1FB-9AD313C7CCBC}"/>
              </a:ext>
            </a:extLst>
          </p:cNvPr>
          <p:cNvSpPr txBox="1"/>
          <p:nvPr/>
        </p:nvSpPr>
        <p:spPr>
          <a:xfrm>
            <a:off x="6218469" y="1349270"/>
            <a:ext cx="4885593" cy="369332"/>
          </a:xfrm>
          <a:prstGeom prst="rect">
            <a:avLst/>
          </a:prstGeom>
          <a:noFill/>
        </p:spPr>
        <p:txBody>
          <a:bodyPr wrap="square" rtlCol="0">
            <a:spAutoFit/>
          </a:bodyPr>
          <a:lstStyle/>
          <a:p>
            <a:r>
              <a:rPr lang="en-US" dirty="0">
                <a:solidFill>
                  <a:schemeClr val="bg1"/>
                </a:solidFill>
                <a:highlight>
                  <a:srgbClr val="000000"/>
                </a:highlight>
              </a:rPr>
              <a:t>The final output of the green body looks like this.</a:t>
            </a:r>
          </a:p>
        </p:txBody>
      </p:sp>
      <p:pic>
        <p:nvPicPr>
          <p:cNvPr id="7" name="Picture 6">
            <a:extLst>
              <a:ext uri="{FF2B5EF4-FFF2-40B4-BE49-F238E27FC236}">
                <a16:creationId xmlns:a16="http://schemas.microsoft.com/office/drawing/2014/main" id="{E3254C65-5DC4-41DB-888C-9223B47ED406}"/>
              </a:ext>
            </a:extLst>
          </p:cNvPr>
          <p:cNvPicPr>
            <a:picLocks noChangeAspect="1"/>
          </p:cNvPicPr>
          <p:nvPr/>
        </p:nvPicPr>
        <p:blipFill rotWithShape="1">
          <a:blip r:embed="rId4"/>
          <a:srcRect l="28919" t="19743" r="8990" b="6667"/>
          <a:stretch/>
        </p:blipFill>
        <p:spPr>
          <a:xfrm>
            <a:off x="5822449" y="1913792"/>
            <a:ext cx="5523034" cy="3682023"/>
          </a:xfrm>
          <a:prstGeom prst="rect">
            <a:avLst/>
          </a:prstGeom>
        </p:spPr>
      </p:pic>
    </p:spTree>
    <p:extLst>
      <p:ext uri="{BB962C8B-B14F-4D97-AF65-F5344CB8AC3E}">
        <p14:creationId xmlns:p14="http://schemas.microsoft.com/office/powerpoint/2010/main" val="1088724785"/>
      </p:ext>
    </p:extLst>
  </p:cSld>
  <p:clrMapOvr>
    <a:masterClrMapping/>
  </p:clrMapOvr>
  <p:transition>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D6AEF-FC04-4370-8C0E-7A0C09FE7729}"/>
              </a:ext>
            </a:extLst>
          </p:cNvPr>
          <p:cNvSpPr>
            <a:spLocks noGrp="1"/>
          </p:cNvSpPr>
          <p:nvPr>
            <p:ph type="title"/>
          </p:nvPr>
        </p:nvSpPr>
        <p:spPr/>
        <p:txBody>
          <a:bodyPr/>
          <a:lstStyle/>
          <a:p>
            <a:r>
              <a:rPr lang="en-US"/>
              <a:t>PINK BRACKET</a:t>
            </a:r>
          </a:p>
        </p:txBody>
      </p:sp>
      <p:sp>
        <p:nvSpPr>
          <p:cNvPr id="3" name="Text Placeholder 2">
            <a:extLst>
              <a:ext uri="{FF2B5EF4-FFF2-40B4-BE49-F238E27FC236}">
                <a16:creationId xmlns:a16="http://schemas.microsoft.com/office/drawing/2014/main" id="{48021DB4-3ACF-426E-B814-55232E3E3D85}"/>
              </a:ext>
            </a:extLst>
          </p:cNvPr>
          <p:cNvSpPr>
            <a:spLocks noGrp="1"/>
          </p:cNvSpPr>
          <p:nvPr>
            <p:ph type="body" idx="1"/>
          </p:nvPr>
        </p:nvSpPr>
        <p:spPr/>
        <p:txBody>
          <a:bodyPr/>
          <a:lstStyle/>
          <a:p>
            <a:r>
              <a:rPr lang="en-US"/>
              <a:t>MODELLING</a:t>
            </a:r>
          </a:p>
        </p:txBody>
      </p:sp>
    </p:spTree>
    <p:extLst>
      <p:ext uri="{BB962C8B-B14F-4D97-AF65-F5344CB8AC3E}">
        <p14:creationId xmlns:p14="http://schemas.microsoft.com/office/powerpoint/2010/main" val="33041054"/>
      </p:ext>
    </p:extLst>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5EC530B-C7F1-4835-B59C-1961671C5A24}"/>
              </a:ext>
            </a:extLst>
          </p:cNvPr>
          <p:cNvPicPr>
            <a:picLocks noChangeAspect="1"/>
          </p:cNvPicPr>
          <p:nvPr/>
        </p:nvPicPr>
        <p:blipFill rotWithShape="1">
          <a:blip r:embed="rId3"/>
          <a:srcRect l="-1" t="257" r="27" b="3461"/>
          <a:stretch/>
        </p:blipFill>
        <p:spPr>
          <a:xfrm>
            <a:off x="1916723" y="1426079"/>
            <a:ext cx="9082454" cy="4920242"/>
          </a:xfrm>
          <a:prstGeom prst="rect">
            <a:avLst/>
          </a:prstGeom>
        </p:spPr>
      </p:pic>
      <p:sp>
        <p:nvSpPr>
          <p:cNvPr id="5" name="TextBox 4">
            <a:extLst>
              <a:ext uri="{FF2B5EF4-FFF2-40B4-BE49-F238E27FC236}">
                <a16:creationId xmlns:a16="http://schemas.microsoft.com/office/drawing/2014/main" id="{5595597A-C22F-4C9F-8B9F-2C4D0554B5A7}"/>
              </a:ext>
            </a:extLst>
          </p:cNvPr>
          <p:cNvSpPr txBox="1"/>
          <p:nvPr/>
        </p:nvSpPr>
        <p:spPr>
          <a:xfrm>
            <a:off x="2239108" y="779036"/>
            <a:ext cx="9952892" cy="369332"/>
          </a:xfrm>
          <a:prstGeom prst="rect">
            <a:avLst/>
          </a:prstGeom>
          <a:noFill/>
        </p:spPr>
        <p:txBody>
          <a:bodyPr wrap="square" rtlCol="0">
            <a:spAutoFit/>
          </a:bodyPr>
          <a:lstStyle/>
          <a:p>
            <a:r>
              <a:rPr lang="en-US" dirty="0">
                <a:solidFill>
                  <a:schemeClr val="bg1"/>
                </a:solidFill>
                <a:highlight>
                  <a:srgbClr val="000000"/>
                </a:highlight>
              </a:rPr>
              <a:t>To model the pink bracket, create a cuboid of dimensions 250mm (l),22mm (b),33mm (h)</a:t>
            </a:r>
          </a:p>
        </p:txBody>
      </p:sp>
    </p:spTree>
    <p:extLst>
      <p:ext uri="{BB962C8B-B14F-4D97-AF65-F5344CB8AC3E}">
        <p14:creationId xmlns:p14="http://schemas.microsoft.com/office/powerpoint/2010/main" val="721213974"/>
      </p:ext>
    </p:extLst>
  </p:cSld>
  <p:clrMapOvr>
    <a:masterClrMapping/>
  </p:clrMapOvr>
  <p:transition>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9ED61AF-A9F9-4581-9EBB-46756321E453}"/>
              </a:ext>
            </a:extLst>
          </p:cNvPr>
          <p:cNvPicPr>
            <a:picLocks noChangeAspect="1"/>
          </p:cNvPicPr>
          <p:nvPr/>
        </p:nvPicPr>
        <p:blipFill rotWithShape="1">
          <a:blip r:embed="rId3"/>
          <a:srcRect t="13462" b="3461"/>
          <a:stretch/>
        </p:blipFill>
        <p:spPr>
          <a:xfrm>
            <a:off x="1725823" y="1711844"/>
            <a:ext cx="9657684" cy="4513110"/>
          </a:xfrm>
          <a:prstGeom prst="rect">
            <a:avLst/>
          </a:prstGeom>
        </p:spPr>
      </p:pic>
      <p:sp>
        <p:nvSpPr>
          <p:cNvPr id="5" name="TextBox 4">
            <a:extLst>
              <a:ext uri="{FF2B5EF4-FFF2-40B4-BE49-F238E27FC236}">
                <a16:creationId xmlns:a16="http://schemas.microsoft.com/office/drawing/2014/main" id="{F6BA3DAC-7690-4AAB-A7AD-DADA2AE05DFF}"/>
              </a:ext>
            </a:extLst>
          </p:cNvPr>
          <p:cNvSpPr txBox="1"/>
          <p:nvPr/>
        </p:nvSpPr>
        <p:spPr>
          <a:xfrm>
            <a:off x="1246309" y="755632"/>
            <a:ext cx="10616712" cy="646331"/>
          </a:xfrm>
          <a:prstGeom prst="rect">
            <a:avLst/>
          </a:prstGeom>
          <a:noFill/>
        </p:spPr>
        <p:txBody>
          <a:bodyPr wrap="square" rtlCol="0">
            <a:spAutoFit/>
          </a:bodyPr>
          <a:lstStyle/>
          <a:p>
            <a:r>
              <a:rPr lang="en-US" dirty="0">
                <a:solidFill>
                  <a:schemeClr val="bg1"/>
                </a:solidFill>
                <a:highlight>
                  <a:srgbClr val="000000"/>
                </a:highlight>
              </a:rPr>
              <a:t>Now create a sketch of any length that exceeds the length of the body and breadth that is 6mm less than that of the cuboid. Use constraints to make it align in a perfect way as shown. Then pocket it with a depth of 30mm. </a:t>
            </a:r>
          </a:p>
        </p:txBody>
      </p:sp>
    </p:spTree>
    <p:extLst>
      <p:ext uri="{BB962C8B-B14F-4D97-AF65-F5344CB8AC3E}">
        <p14:creationId xmlns:p14="http://schemas.microsoft.com/office/powerpoint/2010/main" val="1372584833"/>
      </p:ext>
    </p:extLst>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BAAFE-E644-461E-8D29-2D6D2754B8B9}"/>
              </a:ext>
            </a:extLst>
          </p:cNvPr>
          <p:cNvSpPr>
            <a:spLocks noGrp="1"/>
          </p:cNvSpPr>
          <p:nvPr>
            <p:ph type="title"/>
          </p:nvPr>
        </p:nvSpPr>
        <p:spPr/>
        <p:txBody>
          <a:bodyPr/>
          <a:lstStyle/>
          <a:p>
            <a:r>
              <a:rPr lang="en-US"/>
              <a:t>FOLDING BRACKET 1</a:t>
            </a:r>
          </a:p>
        </p:txBody>
      </p:sp>
      <p:sp>
        <p:nvSpPr>
          <p:cNvPr id="3" name="Text Placeholder 2">
            <a:extLst>
              <a:ext uri="{FF2B5EF4-FFF2-40B4-BE49-F238E27FC236}">
                <a16:creationId xmlns:a16="http://schemas.microsoft.com/office/drawing/2014/main" id="{952E0DF7-0152-417A-BFBD-BA6840C9F0A9}"/>
              </a:ext>
            </a:extLst>
          </p:cNvPr>
          <p:cNvSpPr>
            <a:spLocks noGrp="1"/>
          </p:cNvSpPr>
          <p:nvPr>
            <p:ph type="body" idx="1"/>
          </p:nvPr>
        </p:nvSpPr>
        <p:spPr/>
        <p:txBody>
          <a:bodyPr/>
          <a:lstStyle/>
          <a:p>
            <a:r>
              <a:rPr lang="en-US"/>
              <a:t>MODELLING</a:t>
            </a:r>
          </a:p>
        </p:txBody>
      </p:sp>
    </p:spTree>
    <p:extLst>
      <p:ext uri="{BB962C8B-B14F-4D97-AF65-F5344CB8AC3E}">
        <p14:creationId xmlns:p14="http://schemas.microsoft.com/office/powerpoint/2010/main" val="1750491506"/>
      </p:ext>
    </p:extLst>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44282A8-D191-4644-909F-A503BEA8AF98}"/>
              </a:ext>
            </a:extLst>
          </p:cNvPr>
          <p:cNvPicPr>
            <a:picLocks noChangeAspect="1"/>
          </p:cNvPicPr>
          <p:nvPr/>
        </p:nvPicPr>
        <p:blipFill rotWithShape="1">
          <a:blip r:embed="rId3"/>
          <a:srcRect t="13076" b="3462"/>
          <a:stretch/>
        </p:blipFill>
        <p:spPr>
          <a:xfrm>
            <a:off x="1749668" y="1811215"/>
            <a:ext cx="9475177" cy="4448324"/>
          </a:xfrm>
          <a:prstGeom prst="rect">
            <a:avLst/>
          </a:prstGeom>
        </p:spPr>
      </p:pic>
      <p:sp>
        <p:nvSpPr>
          <p:cNvPr id="5" name="TextBox 4">
            <a:extLst>
              <a:ext uri="{FF2B5EF4-FFF2-40B4-BE49-F238E27FC236}">
                <a16:creationId xmlns:a16="http://schemas.microsoft.com/office/drawing/2014/main" id="{DAE54181-84FC-405B-AB23-ED8297F21619}"/>
              </a:ext>
            </a:extLst>
          </p:cNvPr>
          <p:cNvSpPr txBox="1"/>
          <p:nvPr/>
        </p:nvSpPr>
        <p:spPr>
          <a:xfrm>
            <a:off x="1831728" y="598461"/>
            <a:ext cx="9311056" cy="923330"/>
          </a:xfrm>
          <a:prstGeom prst="rect">
            <a:avLst/>
          </a:prstGeom>
          <a:noFill/>
        </p:spPr>
        <p:txBody>
          <a:bodyPr wrap="square" rtlCol="0">
            <a:spAutoFit/>
          </a:bodyPr>
          <a:lstStyle/>
          <a:p>
            <a:r>
              <a:rPr lang="en-US">
                <a:solidFill>
                  <a:schemeClr val="bg1"/>
                </a:solidFill>
                <a:highlight>
                  <a:srgbClr val="000000"/>
                </a:highlight>
              </a:rPr>
              <a:t>Now select the same face and draw a rectangle of length 16mm and breadth 3 mm at the place where we left before, use constraints to make it align at 3mm distant from the origin. Now pocket the sketch for a depth of 6mm.</a:t>
            </a:r>
          </a:p>
        </p:txBody>
      </p:sp>
    </p:spTree>
    <p:extLst>
      <p:ext uri="{BB962C8B-B14F-4D97-AF65-F5344CB8AC3E}">
        <p14:creationId xmlns:p14="http://schemas.microsoft.com/office/powerpoint/2010/main" val="2723623866"/>
      </p:ext>
    </p:extLst>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A114594-E92F-4FA1-8C32-82E4118C90F4}"/>
              </a:ext>
            </a:extLst>
          </p:cNvPr>
          <p:cNvPicPr>
            <a:picLocks noChangeAspect="1"/>
          </p:cNvPicPr>
          <p:nvPr/>
        </p:nvPicPr>
        <p:blipFill rotWithShape="1">
          <a:blip r:embed="rId3"/>
          <a:srcRect t="17051" b="3462"/>
          <a:stretch/>
        </p:blipFill>
        <p:spPr>
          <a:xfrm>
            <a:off x="1531136" y="1719394"/>
            <a:ext cx="9860763" cy="4408900"/>
          </a:xfrm>
          <a:prstGeom prst="rect">
            <a:avLst/>
          </a:prstGeom>
        </p:spPr>
      </p:pic>
      <p:sp>
        <p:nvSpPr>
          <p:cNvPr id="4" name="TextBox 3">
            <a:extLst>
              <a:ext uri="{FF2B5EF4-FFF2-40B4-BE49-F238E27FC236}">
                <a16:creationId xmlns:a16="http://schemas.microsoft.com/office/drawing/2014/main" id="{A3A2C84E-1377-43CB-83B0-FADDBF23DA82}"/>
              </a:ext>
            </a:extLst>
          </p:cNvPr>
          <p:cNvSpPr txBox="1"/>
          <p:nvPr/>
        </p:nvSpPr>
        <p:spPr>
          <a:xfrm>
            <a:off x="1242644" y="852827"/>
            <a:ext cx="10782302" cy="369332"/>
          </a:xfrm>
          <a:prstGeom prst="rect">
            <a:avLst/>
          </a:prstGeom>
          <a:noFill/>
        </p:spPr>
        <p:txBody>
          <a:bodyPr wrap="square" rtlCol="0">
            <a:spAutoFit/>
          </a:bodyPr>
          <a:lstStyle/>
          <a:p>
            <a:r>
              <a:rPr lang="en-US">
                <a:solidFill>
                  <a:schemeClr val="bg1"/>
                </a:solidFill>
                <a:highlight>
                  <a:srgbClr val="000000"/>
                </a:highlight>
              </a:rPr>
              <a:t>Select the edge where we pocketed and then make a fillet of radius 6mm there. Repeat it for the other edge too.</a:t>
            </a:r>
          </a:p>
        </p:txBody>
      </p:sp>
    </p:spTree>
    <p:extLst>
      <p:ext uri="{BB962C8B-B14F-4D97-AF65-F5344CB8AC3E}">
        <p14:creationId xmlns:p14="http://schemas.microsoft.com/office/powerpoint/2010/main" val="1390828493"/>
      </p:ext>
    </p:extLst>
  </p:cSld>
  <p:clrMapOvr>
    <a:masterClrMapping/>
  </p:clrMapOvr>
  <p:transition>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4E05EA3-F910-4F59-91F8-26270082A321}"/>
              </a:ext>
            </a:extLst>
          </p:cNvPr>
          <p:cNvPicPr>
            <a:picLocks noChangeAspect="1"/>
          </p:cNvPicPr>
          <p:nvPr/>
        </p:nvPicPr>
        <p:blipFill rotWithShape="1">
          <a:blip r:embed="rId3"/>
          <a:srcRect t="12948" b="3077"/>
          <a:stretch/>
        </p:blipFill>
        <p:spPr>
          <a:xfrm>
            <a:off x="1512276" y="1608991"/>
            <a:ext cx="10002715" cy="4724841"/>
          </a:xfrm>
          <a:prstGeom prst="rect">
            <a:avLst/>
          </a:prstGeom>
        </p:spPr>
      </p:pic>
      <p:sp>
        <p:nvSpPr>
          <p:cNvPr id="5" name="TextBox 4">
            <a:extLst>
              <a:ext uri="{FF2B5EF4-FFF2-40B4-BE49-F238E27FC236}">
                <a16:creationId xmlns:a16="http://schemas.microsoft.com/office/drawing/2014/main" id="{7D9E0580-1913-421F-9621-8830F21D0A72}"/>
              </a:ext>
            </a:extLst>
          </p:cNvPr>
          <p:cNvSpPr txBox="1"/>
          <p:nvPr/>
        </p:nvSpPr>
        <p:spPr>
          <a:xfrm>
            <a:off x="1767253" y="709929"/>
            <a:ext cx="10002715" cy="646331"/>
          </a:xfrm>
          <a:prstGeom prst="rect">
            <a:avLst/>
          </a:prstGeom>
          <a:noFill/>
        </p:spPr>
        <p:txBody>
          <a:bodyPr wrap="square" rtlCol="0">
            <a:spAutoFit/>
          </a:bodyPr>
          <a:lstStyle/>
          <a:p>
            <a:r>
              <a:rPr lang="en-US" dirty="0">
                <a:solidFill>
                  <a:schemeClr val="bg1"/>
                </a:solidFill>
                <a:highlight>
                  <a:srgbClr val="000000"/>
                </a:highlight>
              </a:rPr>
              <a:t>Select the face that is adjacent to the previously selected one. Now draw a triangle as shown ( the dimensions may vary )  After sketching, pocket it for a depth of 22mm </a:t>
            </a:r>
            <a:r>
              <a:rPr lang="en-US" dirty="0" err="1">
                <a:solidFill>
                  <a:schemeClr val="bg1"/>
                </a:solidFill>
                <a:highlight>
                  <a:srgbClr val="000000"/>
                </a:highlight>
              </a:rPr>
              <a:t>i.e</a:t>
            </a:r>
            <a:r>
              <a:rPr lang="en-US" dirty="0">
                <a:solidFill>
                  <a:schemeClr val="bg1"/>
                </a:solidFill>
                <a:highlight>
                  <a:srgbClr val="000000"/>
                </a:highlight>
              </a:rPr>
              <a:t> width of the cuboid</a:t>
            </a:r>
          </a:p>
        </p:txBody>
      </p:sp>
    </p:spTree>
    <p:extLst>
      <p:ext uri="{BB962C8B-B14F-4D97-AF65-F5344CB8AC3E}">
        <p14:creationId xmlns:p14="http://schemas.microsoft.com/office/powerpoint/2010/main" val="79499820"/>
      </p:ext>
    </p:extLst>
  </p:cSld>
  <p:clrMapOvr>
    <a:masterClrMapping/>
  </p:clrMapOvr>
  <p:transition>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2F58CC-0AB1-4D8C-A7AE-A4DED0C7361F}"/>
              </a:ext>
            </a:extLst>
          </p:cNvPr>
          <p:cNvPicPr>
            <a:picLocks noChangeAspect="1"/>
          </p:cNvPicPr>
          <p:nvPr/>
        </p:nvPicPr>
        <p:blipFill rotWithShape="1">
          <a:blip r:embed="rId3"/>
          <a:srcRect t="13077" b="3205"/>
          <a:stretch/>
        </p:blipFill>
        <p:spPr>
          <a:xfrm>
            <a:off x="1477108" y="1415561"/>
            <a:ext cx="10178561" cy="4793222"/>
          </a:xfrm>
          <a:prstGeom prst="rect">
            <a:avLst/>
          </a:prstGeom>
        </p:spPr>
      </p:pic>
      <p:sp>
        <p:nvSpPr>
          <p:cNvPr id="5" name="TextBox 4">
            <a:extLst>
              <a:ext uri="{FF2B5EF4-FFF2-40B4-BE49-F238E27FC236}">
                <a16:creationId xmlns:a16="http://schemas.microsoft.com/office/drawing/2014/main" id="{1B449B64-0236-4D73-9E04-57DCA313E743}"/>
              </a:ext>
            </a:extLst>
          </p:cNvPr>
          <p:cNvSpPr txBox="1"/>
          <p:nvPr/>
        </p:nvSpPr>
        <p:spPr>
          <a:xfrm>
            <a:off x="1477108" y="504303"/>
            <a:ext cx="10486293" cy="646331"/>
          </a:xfrm>
          <a:prstGeom prst="rect">
            <a:avLst/>
          </a:prstGeom>
          <a:noFill/>
        </p:spPr>
        <p:txBody>
          <a:bodyPr wrap="square" rtlCol="0">
            <a:spAutoFit/>
          </a:bodyPr>
          <a:lstStyle/>
          <a:p>
            <a:r>
              <a:rPr lang="en-US" dirty="0">
                <a:solidFill>
                  <a:schemeClr val="bg1"/>
                </a:solidFill>
                <a:highlight>
                  <a:srgbClr val="000000"/>
                </a:highlight>
              </a:rPr>
              <a:t>Draw 2 circles of radius 3mm at distance of 60mm, 210mm from the vertical axis, 11mm from the horizontal axis respectively. Pocket the sketches.</a:t>
            </a:r>
          </a:p>
        </p:txBody>
      </p:sp>
    </p:spTree>
    <p:extLst>
      <p:ext uri="{BB962C8B-B14F-4D97-AF65-F5344CB8AC3E}">
        <p14:creationId xmlns:p14="http://schemas.microsoft.com/office/powerpoint/2010/main" val="672261431"/>
      </p:ext>
    </p:extLst>
  </p:cSld>
  <p:clrMapOvr>
    <a:masterClrMapping/>
  </p:clrMapOvr>
  <p:transition>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503A185-EA39-4713-BE24-E00990D9AEFA}"/>
              </a:ext>
            </a:extLst>
          </p:cNvPr>
          <p:cNvPicPr>
            <a:picLocks noChangeAspect="1"/>
          </p:cNvPicPr>
          <p:nvPr/>
        </p:nvPicPr>
        <p:blipFill rotWithShape="1">
          <a:blip r:embed="rId3"/>
          <a:srcRect t="13206" b="3461"/>
          <a:stretch/>
        </p:blipFill>
        <p:spPr>
          <a:xfrm>
            <a:off x="1485899" y="1468316"/>
            <a:ext cx="10231315" cy="4795929"/>
          </a:xfrm>
          <a:prstGeom prst="rect">
            <a:avLst/>
          </a:prstGeom>
        </p:spPr>
      </p:pic>
      <p:sp>
        <p:nvSpPr>
          <p:cNvPr id="5" name="TextBox 4">
            <a:extLst>
              <a:ext uri="{FF2B5EF4-FFF2-40B4-BE49-F238E27FC236}">
                <a16:creationId xmlns:a16="http://schemas.microsoft.com/office/drawing/2014/main" id="{75D14167-630A-4C89-BA54-EDE77E56C14C}"/>
              </a:ext>
            </a:extLst>
          </p:cNvPr>
          <p:cNvSpPr txBox="1"/>
          <p:nvPr/>
        </p:nvSpPr>
        <p:spPr>
          <a:xfrm>
            <a:off x="1176701" y="598425"/>
            <a:ext cx="10849709" cy="646331"/>
          </a:xfrm>
          <a:prstGeom prst="rect">
            <a:avLst/>
          </a:prstGeom>
          <a:noFill/>
        </p:spPr>
        <p:txBody>
          <a:bodyPr wrap="square" rtlCol="0">
            <a:spAutoFit/>
          </a:bodyPr>
          <a:lstStyle/>
          <a:p>
            <a:r>
              <a:rPr lang="en-US" dirty="0">
                <a:solidFill>
                  <a:schemeClr val="bg1"/>
                </a:solidFill>
                <a:highlight>
                  <a:srgbClr val="000000"/>
                </a:highlight>
              </a:rPr>
              <a:t>Select the face where we have drawn the triangle and sketch an ellipse with dimensions shown, place one of its foci (the bottom one) at a distance of 15mm from the vertical axis, 7mm from the horizontal axis. Now pocket it. </a:t>
            </a:r>
          </a:p>
        </p:txBody>
      </p:sp>
    </p:spTree>
    <p:extLst>
      <p:ext uri="{BB962C8B-B14F-4D97-AF65-F5344CB8AC3E}">
        <p14:creationId xmlns:p14="http://schemas.microsoft.com/office/powerpoint/2010/main" val="4208552977"/>
      </p:ext>
    </p:extLst>
  </p:cSld>
  <p:clrMapOvr>
    <a:masterClrMapping/>
  </p:clrMapOvr>
  <p:transition>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simple-notebook-on-black-ppt-backgrounds-powerpoint – ITSC 2016 MADRID">
            <a:extLst>
              <a:ext uri="{FF2B5EF4-FFF2-40B4-BE49-F238E27FC236}">
                <a16:creationId xmlns:a16="http://schemas.microsoft.com/office/drawing/2014/main" id="{DEE748C1-B1C8-4646-ADF7-1405331CC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81B5996-A53A-480D-A52B-88D78405508E}"/>
              </a:ext>
            </a:extLst>
          </p:cNvPr>
          <p:cNvPicPr>
            <a:picLocks noChangeAspect="1"/>
          </p:cNvPicPr>
          <p:nvPr/>
        </p:nvPicPr>
        <p:blipFill rotWithShape="1">
          <a:blip r:embed="rId3"/>
          <a:srcRect l="37125" t="25333" r="12875" b="10889"/>
          <a:stretch/>
        </p:blipFill>
        <p:spPr>
          <a:xfrm>
            <a:off x="1663577" y="3158493"/>
            <a:ext cx="3312355" cy="2376615"/>
          </a:xfrm>
          <a:prstGeom prst="rect">
            <a:avLst/>
          </a:prstGeom>
        </p:spPr>
      </p:pic>
      <p:sp>
        <p:nvSpPr>
          <p:cNvPr id="21" name="TextBox 20">
            <a:extLst>
              <a:ext uri="{FF2B5EF4-FFF2-40B4-BE49-F238E27FC236}">
                <a16:creationId xmlns:a16="http://schemas.microsoft.com/office/drawing/2014/main" id="{B40774CD-0BC6-4ED1-B374-A94A3C3AA7D7}"/>
              </a:ext>
            </a:extLst>
          </p:cNvPr>
          <p:cNvSpPr txBox="1"/>
          <p:nvPr/>
        </p:nvSpPr>
        <p:spPr>
          <a:xfrm>
            <a:off x="1515444" y="1349270"/>
            <a:ext cx="3935787" cy="1477328"/>
          </a:xfrm>
          <a:prstGeom prst="rect">
            <a:avLst/>
          </a:prstGeom>
          <a:noFill/>
        </p:spPr>
        <p:txBody>
          <a:bodyPr wrap="square" rtlCol="0">
            <a:spAutoFit/>
          </a:bodyPr>
          <a:lstStyle/>
          <a:p>
            <a:r>
              <a:rPr lang="en-US" dirty="0">
                <a:solidFill>
                  <a:schemeClr val="bg1"/>
                </a:solidFill>
                <a:highlight>
                  <a:srgbClr val="000000"/>
                </a:highlight>
              </a:rPr>
              <a:t>Now add two threaded helices and then use additive sweep option to create a similar structure ( pitch = 0.075, height = 3mm ) which we use to fix this to another part using a bolt or a screw.</a:t>
            </a:r>
          </a:p>
        </p:txBody>
      </p:sp>
      <p:sp>
        <p:nvSpPr>
          <p:cNvPr id="22" name="TextBox 21">
            <a:extLst>
              <a:ext uri="{FF2B5EF4-FFF2-40B4-BE49-F238E27FC236}">
                <a16:creationId xmlns:a16="http://schemas.microsoft.com/office/drawing/2014/main" id="{CDABFEFC-FD08-422C-B1FB-9AD313C7CCBC}"/>
              </a:ext>
            </a:extLst>
          </p:cNvPr>
          <p:cNvSpPr txBox="1"/>
          <p:nvPr/>
        </p:nvSpPr>
        <p:spPr>
          <a:xfrm>
            <a:off x="6141168" y="1411793"/>
            <a:ext cx="4885593" cy="369332"/>
          </a:xfrm>
          <a:prstGeom prst="rect">
            <a:avLst/>
          </a:prstGeom>
          <a:noFill/>
        </p:spPr>
        <p:txBody>
          <a:bodyPr wrap="square" rtlCol="0">
            <a:spAutoFit/>
          </a:bodyPr>
          <a:lstStyle/>
          <a:p>
            <a:r>
              <a:rPr lang="en-US" dirty="0">
                <a:solidFill>
                  <a:schemeClr val="bg1"/>
                </a:solidFill>
                <a:highlight>
                  <a:srgbClr val="000000"/>
                </a:highlight>
              </a:rPr>
              <a:t>The final output of the pink body looks like this.</a:t>
            </a:r>
          </a:p>
        </p:txBody>
      </p:sp>
      <p:pic>
        <p:nvPicPr>
          <p:cNvPr id="8" name="Picture 7">
            <a:extLst>
              <a:ext uri="{FF2B5EF4-FFF2-40B4-BE49-F238E27FC236}">
                <a16:creationId xmlns:a16="http://schemas.microsoft.com/office/drawing/2014/main" id="{0367E1AD-B316-44E0-9593-0B925E95F24C}"/>
              </a:ext>
            </a:extLst>
          </p:cNvPr>
          <p:cNvPicPr>
            <a:picLocks noChangeAspect="1"/>
          </p:cNvPicPr>
          <p:nvPr/>
        </p:nvPicPr>
        <p:blipFill rotWithShape="1">
          <a:blip r:embed="rId4"/>
          <a:srcRect l="24735" t="20513" r="8702" b="16795"/>
          <a:stretch/>
        </p:blipFill>
        <p:spPr>
          <a:xfrm>
            <a:off x="5510077" y="2278051"/>
            <a:ext cx="6147777" cy="3257057"/>
          </a:xfrm>
          <a:prstGeom prst="rect">
            <a:avLst/>
          </a:prstGeom>
        </p:spPr>
      </p:pic>
    </p:spTree>
    <p:extLst>
      <p:ext uri="{BB962C8B-B14F-4D97-AF65-F5344CB8AC3E}">
        <p14:creationId xmlns:p14="http://schemas.microsoft.com/office/powerpoint/2010/main" val="1231851666"/>
      </p:ext>
    </p:extLst>
  </p:cSld>
  <p:clrMapOvr>
    <a:masterClrMapping/>
  </p:clrMapOvr>
  <p:transition>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3E235-2EC2-422C-92AD-C7545172E113}"/>
              </a:ext>
            </a:extLst>
          </p:cNvPr>
          <p:cNvSpPr>
            <a:spLocks noGrp="1"/>
          </p:cNvSpPr>
          <p:nvPr>
            <p:ph type="title"/>
          </p:nvPr>
        </p:nvSpPr>
        <p:spPr/>
        <p:txBody>
          <a:bodyPr/>
          <a:lstStyle/>
          <a:p>
            <a:r>
              <a:rPr lang="en-US"/>
              <a:t>YELLOW PAD </a:t>
            </a:r>
          </a:p>
        </p:txBody>
      </p:sp>
      <p:sp>
        <p:nvSpPr>
          <p:cNvPr id="3" name="Text Placeholder 2">
            <a:extLst>
              <a:ext uri="{FF2B5EF4-FFF2-40B4-BE49-F238E27FC236}">
                <a16:creationId xmlns:a16="http://schemas.microsoft.com/office/drawing/2014/main" id="{95FE2750-2CAA-4A5C-B8A2-A8B97DDE5737}"/>
              </a:ext>
            </a:extLst>
          </p:cNvPr>
          <p:cNvSpPr>
            <a:spLocks noGrp="1"/>
          </p:cNvSpPr>
          <p:nvPr>
            <p:ph type="body" idx="1"/>
          </p:nvPr>
        </p:nvSpPr>
        <p:spPr/>
        <p:txBody>
          <a:bodyPr/>
          <a:lstStyle/>
          <a:p>
            <a:r>
              <a:rPr lang="en-US"/>
              <a:t>MODELLING</a:t>
            </a:r>
          </a:p>
        </p:txBody>
      </p:sp>
    </p:spTree>
    <p:extLst>
      <p:ext uri="{BB962C8B-B14F-4D97-AF65-F5344CB8AC3E}">
        <p14:creationId xmlns:p14="http://schemas.microsoft.com/office/powerpoint/2010/main" val="2016932331"/>
      </p:ext>
    </p:extLst>
  </p:cSld>
  <p:clrMapOvr>
    <a:masterClrMapping/>
  </p:clrMapOvr>
  <p:transition>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DA7FAAC-C9BE-4159-B614-CEA8A953D4E1}"/>
              </a:ext>
            </a:extLst>
          </p:cNvPr>
          <p:cNvPicPr>
            <a:picLocks noChangeAspect="1"/>
          </p:cNvPicPr>
          <p:nvPr/>
        </p:nvPicPr>
        <p:blipFill rotWithShape="1">
          <a:blip r:embed="rId3"/>
          <a:srcRect t="17052" b="3332"/>
          <a:stretch/>
        </p:blipFill>
        <p:spPr>
          <a:xfrm>
            <a:off x="1406769" y="1758461"/>
            <a:ext cx="10125808" cy="4534708"/>
          </a:xfrm>
          <a:prstGeom prst="rect">
            <a:avLst/>
          </a:prstGeom>
        </p:spPr>
      </p:pic>
      <p:sp>
        <p:nvSpPr>
          <p:cNvPr id="5" name="TextBox 4">
            <a:extLst>
              <a:ext uri="{FF2B5EF4-FFF2-40B4-BE49-F238E27FC236}">
                <a16:creationId xmlns:a16="http://schemas.microsoft.com/office/drawing/2014/main" id="{06B71083-F39E-4A83-9A51-E506AC9DDF87}"/>
              </a:ext>
            </a:extLst>
          </p:cNvPr>
          <p:cNvSpPr txBox="1"/>
          <p:nvPr/>
        </p:nvSpPr>
        <p:spPr>
          <a:xfrm>
            <a:off x="2074984" y="791390"/>
            <a:ext cx="8466993" cy="369332"/>
          </a:xfrm>
          <a:prstGeom prst="rect">
            <a:avLst/>
          </a:prstGeom>
          <a:noFill/>
        </p:spPr>
        <p:txBody>
          <a:bodyPr wrap="square" rtlCol="0">
            <a:spAutoFit/>
          </a:bodyPr>
          <a:lstStyle/>
          <a:p>
            <a:r>
              <a:rPr lang="en-US">
                <a:solidFill>
                  <a:schemeClr val="bg1"/>
                </a:solidFill>
                <a:highlight>
                  <a:srgbClr val="000000"/>
                </a:highlight>
              </a:rPr>
              <a:t>Create a cuboid or additive box of dimensions 300mm (l) ,200mm (b) ,20mm (h).</a:t>
            </a:r>
          </a:p>
        </p:txBody>
      </p:sp>
    </p:spTree>
    <p:extLst>
      <p:ext uri="{BB962C8B-B14F-4D97-AF65-F5344CB8AC3E}">
        <p14:creationId xmlns:p14="http://schemas.microsoft.com/office/powerpoint/2010/main" val="1713779867"/>
      </p:ext>
    </p:extLst>
  </p:cSld>
  <p:clrMapOvr>
    <a:masterClrMapping/>
  </p:clrMapOvr>
  <p:transition>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D2C5DA4-3309-485C-B892-9F1977F0B3FE}"/>
              </a:ext>
            </a:extLst>
          </p:cNvPr>
          <p:cNvPicPr>
            <a:picLocks noChangeAspect="1"/>
          </p:cNvPicPr>
          <p:nvPr/>
        </p:nvPicPr>
        <p:blipFill rotWithShape="1">
          <a:blip r:embed="rId3"/>
          <a:srcRect t="12821" b="3462"/>
          <a:stretch/>
        </p:blipFill>
        <p:spPr>
          <a:xfrm>
            <a:off x="1899139" y="1688123"/>
            <a:ext cx="9228992" cy="4346057"/>
          </a:xfrm>
          <a:prstGeom prst="rect">
            <a:avLst/>
          </a:prstGeom>
        </p:spPr>
      </p:pic>
      <p:sp>
        <p:nvSpPr>
          <p:cNvPr id="4" name="TextBox 3">
            <a:extLst>
              <a:ext uri="{FF2B5EF4-FFF2-40B4-BE49-F238E27FC236}">
                <a16:creationId xmlns:a16="http://schemas.microsoft.com/office/drawing/2014/main" id="{6927638E-F356-4A02-A5EF-A630EFEA73E4}"/>
              </a:ext>
            </a:extLst>
          </p:cNvPr>
          <p:cNvSpPr txBox="1"/>
          <p:nvPr/>
        </p:nvSpPr>
        <p:spPr>
          <a:xfrm>
            <a:off x="1767254" y="580293"/>
            <a:ext cx="9847384" cy="923330"/>
          </a:xfrm>
          <a:prstGeom prst="rect">
            <a:avLst/>
          </a:prstGeom>
          <a:noFill/>
        </p:spPr>
        <p:txBody>
          <a:bodyPr wrap="square" rtlCol="0">
            <a:spAutoFit/>
          </a:bodyPr>
          <a:lstStyle/>
          <a:p>
            <a:r>
              <a:rPr lang="en-US" dirty="0">
                <a:solidFill>
                  <a:schemeClr val="bg1"/>
                </a:solidFill>
                <a:highlight>
                  <a:srgbClr val="000000"/>
                </a:highlight>
              </a:rPr>
              <a:t>Draw or sketch two circles of radius 3mm, one at a distance of 60mm from the vertical axis, 100mm from the horizontal axis, another at 210mm from the vertical axis and 100mm from the horizontal axis. And then pocket the sketches to depth of 15mm.</a:t>
            </a:r>
          </a:p>
        </p:txBody>
      </p:sp>
    </p:spTree>
    <p:extLst>
      <p:ext uri="{BB962C8B-B14F-4D97-AF65-F5344CB8AC3E}">
        <p14:creationId xmlns:p14="http://schemas.microsoft.com/office/powerpoint/2010/main" val="2303239266"/>
      </p:ext>
    </p:extLst>
  </p:cSld>
  <p:clrMapOvr>
    <a:masterClrMapping/>
  </p:clrMapOvr>
  <p:transition>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simple-notebook-on-black-ppt-backgrounds-powerpoint – ITSC 2016 MADRID">
            <a:extLst>
              <a:ext uri="{FF2B5EF4-FFF2-40B4-BE49-F238E27FC236}">
                <a16:creationId xmlns:a16="http://schemas.microsoft.com/office/drawing/2014/main" id="{DEE748C1-B1C8-4646-ADF7-1405331CC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81B5996-A53A-480D-A52B-88D78405508E}"/>
              </a:ext>
            </a:extLst>
          </p:cNvPr>
          <p:cNvPicPr>
            <a:picLocks noChangeAspect="1"/>
          </p:cNvPicPr>
          <p:nvPr/>
        </p:nvPicPr>
        <p:blipFill rotWithShape="1">
          <a:blip r:embed="rId3"/>
          <a:srcRect l="37125" t="25333" r="12875" b="10889"/>
          <a:stretch/>
        </p:blipFill>
        <p:spPr>
          <a:xfrm>
            <a:off x="1663577" y="3158493"/>
            <a:ext cx="3312355" cy="2376615"/>
          </a:xfrm>
          <a:prstGeom prst="rect">
            <a:avLst/>
          </a:prstGeom>
        </p:spPr>
      </p:pic>
      <p:sp>
        <p:nvSpPr>
          <p:cNvPr id="21" name="TextBox 20">
            <a:extLst>
              <a:ext uri="{FF2B5EF4-FFF2-40B4-BE49-F238E27FC236}">
                <a16:creationId xmlns:a16="http://schemas.microsoft.com/office/drawing/2014/main" id="{B40774CD-0BC6-4ED1-B374-A94A3C3AA7D7}"/>
              </a:ext>
            </a:extLst>
          </p:cNvPr>
          <p:cNvSpPr txBox="1"/>
          <p:nvPr/>
        </p:nvSpPr>
        <p:spPr>
          <a:xfrm>
            <a:off x="1515444" y="1349270"/>
            <a:ext cx="3935787" cy="1477328"/>
          </a:xfrm>
          <a:prstGeom prst="rect">
            <a:avLst/>
          </a:prstGeom>
          <a:noFill/>
        </p:spPr>
        <p:txBody>
          <a:bodyPr wrap="square" rtlCol="0">
            <a:spAutoFit/>
          </a:bodyPr>
          <a:lstStyle/>
          <a:p>
            <a:r>
              <a:rPr lang="en-US" dirty="0">
                <a:solidFill>
                  <a:schemeClr val="bg1"/>
                </a:solidFill>
                <a:highlight>
                  <a:srgbClr val="000000"/>
                </a:highlight>
              </a:rPr>
              <a:t>Now add two threaded helices and then use additive sweep option to create a similar structure ( pitch = 0.075, height = 15mm ) which we use to fix this to another part using a bolt or a screw.</a:t>
            </a:r>
          </a:p>
        </p:txBody>
      </p:sp>
      <p:sp>
        <p:nvSpPr>
          <p:cNvPr id="22" name="TextBox 21">
            <a:extLst>
              <a:ext uri="{FF2B5EF4-FFF2-40B4-BE49-F238E27FC236}">
                <a16:creationId xmlns:a16="http://schemas.microsoft.com/office/drawing/2014/main" id="{CDABFEFC-FD08-422C-B1FB-9AD313C7CCBC}"/>
              </a:ext>
            </a:extLst>
          </p:cNvPr>
          <p:cNvSpPr txBox="1"/>
          <p:nvPr/>
        </p:nvSpPr>
        <p:spPr>
          <a:xfrm>
            <a:off x="6141168" y="1411793"/>
            <a:ext cx="4885593" cy="369332"/>
          </a:xfrm>
          <a:prstGeom prst="rect">
            <a:avLst/>
          </a:prstGeom>
          <a:noFill/>
        </p:spPr>
        <p:txBody>
          <a:bodyPr wrap="square" rtlCol="0">
            <a:spAutoFit/>
          </a:bodyPr>
          <a:lstStyle/>
          <a:p>
            <a:r>
              <a:rPr lang="en-US" dirty="0">
                <a:solidFill>
                  <a:schemeClr val="bg1"/>
                </a:solidFill>
                <a:highlight>
                  <a:srgbClr val="000000"/>
                </a:highlight>
              </a:rPr>
              <a:t>The final output of the yellow body looks like this.</a:t>
            </a:r>
          </a:p>
        </p:txBody>
      </p:sp>
      <p:pic>
        <p:nvPicPr>
          <p:cNvPr id="7" name="Picture 6">
            <a:extLst>
              <a:ext uri="{FF2B5EF4-FFF2-40B4-BE49-F238E27FC236}">
                <a16:creationId xmlns:a16="http://schemas.microsoft.com/office/drawing/2014/main" id="{117841DB-7C43-4999-AA35-0A1BDEDB3AEC}"/>
              </a:ext>
            </a:extLst>
          </p:cNvPr>
          <p:cNvPicPr>
            <a:picLocks noChangeAspect="1"/>
          </p:cNvPicPr>
          <p:nvPr/>
        </p:nvPicPr>
        <p:blipFill rotWithShape="1">
          <a:blip r:embed="rId4"/>
          <a:srcRect l="30866" t="22820" r="10577" b="10000"/>
          <a:stretch/>
        </p:blipFill>
        <p:spPr>
          <a:xfrm>
            <a:off x="5820738" y="2090423"/>
            <a:ext cx="5337946" cy="3444685"/>
          </a:xfrm>
          <a:prstGeom prst="rect">
            <a:avLst/>
          </a:prstGeom>
        </p:spPr>
      </p:pic>
    </p:spTree>
    <p:extLst>
      <p:ext uri="{BB962C8B-B14F-4D97-AF65-F5344CB8AC3E}">
        <p14:creationId xmlns:p14="http://schemas.microsoft.com/office/powerpoint/2010/main" val="3751509124"/>
      </p:ext>
    </p:extLst>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ipped notes rectangle frame vector | premium image by rawpixel.com / … |  Background for powerpoint presentation, Powerpoint background design, Wallpaper  powerpoint">
            <a:extLst>
              <a:ext uri="{FF2B5EF4-FFF2-40B4-BE49-F238E27FC236}">
                <a16:creationId xmlns:a16="http://schemas.microsoft.com/office/drawing/2014/main" id="{273AE546-26C7-4690-9A7C-C5ABF718EB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12" t="8077" r="7909" b="806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CDE46B-34B7-4F7B-BB3A-632D457AD455}"/>
              </a:ext>
            </a:extLst>
          </p:cNvPr>
          <p:cNvSpPr txBox="1"/>
          <p:nvPr/>
        </p:nvSpPr>
        <p:spPr>
          <a:xfrm flipH="1">
            <a:off x="996696" y="839569"/>
            <a:ext cx="10277856" cy="369332"/>
          </a:xfrm>
          <a:prstGeom prst="rect">
            <a:avLst/>
          </a:prstGeom>
          <a:noFill/>
        </p:spPr>
        <p:txBody>
          <a:bodyPr wrap="square" rtlCol="0">
            <a:spAutoFit/>
          </a:bodyPr>
          <a:lstStyle/>
          <a:p>
            <a:r>
              <a:rPr lang="en-US"/>
              <a:t>Modelling of the folding bracket involves modelling of 7 different parts. Namely, </a:t>
            </a:r>
          </a:p>
        </p:txBody>
      </p:sp>
      <p:sp>
        <p:nvSpPr>
          <p:cNvPr id="6" name="TextBox 5">
            <a:extLst>
              <a:ext uri="{FF2B5EF4-FFF2-40B4-BE49-F238E27FC236}">
                <a16:creationId xmlns:a16="http://schemas.microsoft.com/office/drawing/2014/main" id="{E3F4A83F-F660-41C9-82A8-83C98C4F502E}"/>
              </a:ext>
            </a:extLst>
          </p:cNvPr>
          <p:cNvSpPr txBox="1"/>
          <p:nvPr/>
        </p:nvSpPr>
        <p:spPr>
          <a:xfrm>
            <a:off x="2130552" y="1828121"/>
            <a:ext cx="1956816" cy="2952027"/>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dirty="0"/>
              <a:t>Blue wall</a:t>
            </a:r>
          </a:p>
          <a:p>
            <a:pPr marL="285750" indent="-285750">
              <a:lnSpc>
                <a:spcPct val="150000"/>
              </a:lnSpc>
              <a:buFont typeface="Courier New" panose="02070309020205020404" pitchFamily="49" charset="0"/>
              <a:buChar char="o"/>
            </a:pPr>
            <a:r>
              <a:rPr lang="en-US" dirty="0"/>
              <a:t>Green bracket</a:t>
            </a:r>
          </a:p>
          <a:p>
            <a:pPr marL="285750" indent="-285750">
              <a:lnSpc>
                <a:spcPct val="150000"/>
              </a:lnSpc>
              <a:buFont typeface="Courier New" panose="02070309020205020404" pitchFamily="49" charset="0"/>
              <a:buChar char="o"/>
            </a:pPr>
            <a:r>
              <a:rPr lang="en-US" dirty="0"/>
              <a:t>Pink bracket</a:t>
            </a:r>
          </a:p>
          <a:p>
            <a:pPr marL="285750" indent="-285750">
              <a:lnSpc>
                <a:spcPct val="150000"/>
              </a:lnSpc>
              <a:buFont typeface="Courier New" panose="02070309020205020404" pitchFamily="49" charset="0"/>
              <a:buChar char="o"/>
            </a:pPr>
            <a:r>
              <a:rPr lang="en-US" dirty="0"/>
              <a:t>Yellow pad</a:t>
            </a:r>
          </a:p>
          <a:p>
            <a:pPr marL="285750" indent="-285750">
              <a:lnSpc>
                <a:spcPct val="150000"/>
              </a:lnSpc>
              <a:buFont typeface="Courier New" panose="02070309020205020404" pitchFamily="49" charset="0"/>
              <a:buChar char="o"/>
            </a:pPr>
            <a:r>
              <a:rPr lang="en-US" dirty="0"/>
              <a:t>4 Screws</a:t>
            </a:r>
          </a:p>
          <a:p>
            <a:pPr marL="285750" indent="-285750">
              <a:lnSpc>
                <a:spcPct val="150000"/>
              </a:lnSpc>
              <a:buFont typeface="Courier New" panose="02070309020205020404" pitchFamily="49" charset="0"/>
              <a:buChar char="o"/>
            </a:pPr>
            <a:r>
              <a:rPr lang="en-US" dirty="0"/>
              <a:t>1 bolt </a:t>
            </a:r>
          </a:p>
          <a:p>
            <a:pPr marL="285750" indent="-285750">
              <a:lnSpc>
                <a:spcPct val="150000"/>
              </a:lnSpc>
              <a:buFont typeface="Courier New" panose="02070309020205020404" pitchFamily="49" charset="0"/>
              <a:buChar char="o"/>
            </a:pPr>
            <a:r>
              <a:rPr lang="en-US" dirty="0"/>
              <a:t>1 nut  </a:t>
            </a:r>
          </a:p>
        </p:txBody>
      </p:sp>
      <p:pic>
        <p:nvPicPr>
          <p:cNvPr id="8" name="Picture 7">
            <a:extLst>
              <a:ext uri="{FF2B5EF4-FFF2-40B4-BE49-F238E27FC236}">
                <a16:creationId xmlns:a16="http://schemas.microsoft.com/office/drawing/2014/main" id="{3879EC23-CA71-4CF4-88AD-1B1EB4056B06}"/>
              </a:ext>
            </a:extLst>
          </p:cNvPr>
          <p:cNvPicPr>
            <a:picLocks noChangeAspect="1"/>
          </p:cNvPicPr>
          <p:nvPr/>
        </p:nvPicPr>
        <p:blipFill rotWithShape="1">
          <a:blip r:embed="rId3"/>
          <a:srcRect l="15700" t="5333" r="17475" b="4667"/>
          <a:stretch/>
        </p:blipFill>
        <p:spPr>
          <a:xfrm>
            <a:off x="5468112" y="1687068"/>
            <a:ext cx="5516880" cy="4179455"/>
          </a:xfrm>
          <a:prstGeom prst="rect">
            <a:avLst/>
          </a:prstGeom>
        </p:spPr>
      </p:pic>
    </p:spTree>
    <p:extLst>
      <p:ext uri="{BB962C8B-B14F-4D97-AF65-F5344CB8AC3E}">
        <p14:creationId xmlns:p14="http://schemas.microsoft.com/office/powerpoint/2010/main" val="618254359"/>
      </p:ext>
    </p:extLst>
  </p:cSld>
  <p:clrMapOvr>
    <a:masterClrMapping/>
  </p:clrMapOvr>
  <p:transition>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FCC83-4557-4633-9724-0BAE1A1B393E}"/>
              </a:ext>
            </a:extLst>
          </p:cNvPr>
          <p:cNvSpPr>
            <a:spLocks noGrp="1"/>
          </p:cNvSpPr>
          <p:nvPr>
            <p:ph type="title"/>
          </p:nvPr>
        </p:nvSpPr>
        <p:spPr/>
        <p:txBody>
          <a:bodyPr/>
          <a:lstStyle/>
          <a:p>
            <a:r>
              <a:rPr lang="en-US"/>
              <a:t>SCREW</a:t>
            </a:r>
          </a:p>
        </p:txBody>
      </p:sp>
      <p:sp>
        <p:nvSpPr>
          <p:cNvPr id="3" name="Text Placeholder 2">
            <a:extLst>
              <a:ext uri="{FF2B5EF4-FFF2-40B4-BE49-F238E27FC236}">
                <a16:creationId xmlns:a16="http://schemas.microsoft.com/office/drawing/2014/main" id="{5FF5B0D9-32F4-423E-9411-6176D30FA222}"/>
              </a:ext>
            </a:extLst>
          </p:cNvPr>
          <p:cNvSpPr>
            <a:spLocks noGrp="1"/>
          </p:cNvSpPr>
          <p:nvPr>
            <p:ph type="body" idx="1"/>
          </p:nvPr>
        </p:nvSpPr>
        <p:spPr/>
        <p:txBody>
          <a:bodyPr/>
          <a:lstStyle/>
          <a:p>
            <a:r>
              <a:rPr lang="en-US"/>
              <a:t>MODELLING</a:t>
            </a:r>
          </a:p>
        </p:txBody>
      </p:sp>
    </p:spTree>
    <p:extLst>
      <p:ext uri="{BB962C8B-B14F-4D97-AF65-F5344CB8AC3E}">
        <p14:creationId xmlns:p14="http://schemas.microsoft.com/office/powerpoint/2010/main" val="572076641"/>
      </p:ext>
    </p:extLst>
  </p:cSld>
  <p:clrMapOvr>
    <a:masterClrMapping/>
  </p:clrMapOvr>
  <p:transition>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11D19C7-7E23-4CB6-98CC-025E910790EE}"/>
              </a:ext>
            </a:extLst>
          </p:cNvPr>
          <p:cNvPicPr>
            <a:picLocks noChangeAspect="1"/>
          </p:cNvPicPr>
          <p:nvPr/>
        </p:nvPicPr>
        <p:blipFill rotWithShape="1">
          <a:blip r:embed="rId3">
            <a:extLst>
              <a:ext uri="{28A0092B-C50C-407E-A947-70E740481C1C}">
                <a14:useLocalDpi xmlns:a14="http://schemas.microsoft.com/office/drawing/2010/main" val="0"/>
              </a:ext>
            </a:extLst>
          </a:blip>
          <a:srcRect l="22770" t="17327" r="-161" b="7274"/>
          <a:stretch/>
        </p:blipFill>
        <p:spPr>
          <a:xfrm>
            <a:off x="3033347" y="2108304"/>
            <a:ext cx="7113166" cy="3898232"/>
          </a:xfrm>
          <a:prstGeom prst="rect">
            <a:avLst/>
          </a:prstGeom>
        </p:spPr>
      </p:pic>
      <p:sp>
        <p:nvSpPr>
          <p:cNvPr id="4" name="TextBox 3">
            <a:extLst>
              <a:ext uri="{FF2B5EF4-FFF2-40B4-BE49-F238E27FC236}">
                <a16:creationId xmlns:a16="http://schemas.microsoft.com/office/drawing/2014/main" id="{0CFCF130-65E9-4B77-B754-DA8BCFE1E4C6}"/>
              </a:ext>
            </a:extLst>
          </p:cNvPr>
          <p:cNvSpPr txBox="1"/>
          <p:nvPr/>
        </p:nvSpPr>
        <p:spPr>
          <a:xfrm>
            <a:off x="1898731" y="1098522"/>
            <a:ext cx="9931894" cy="369332"/>
          </a:xfrm>
          <a:prstGeom prst="rect">
            <a:avLst/>
          </a:prstGeom>
          <a:noFill/>
        </p:spPr>
        <p:txBody>
          <a:bodyPr wrap="square">
            <a:spAutoFit/>
          </a:bodyPr>
          <a:lstStyle/>
          <a:p>
            <a:r>
              <a:rPr lang="en-IN" sz="1800" dirty="0">
                <a:solidFill>
                  <a:schemeClr val="bg1"/>
                </a:solidFill>
                <a:highlight>
                  <a:srgbClr val="000000"/>
                </a:highlight>
              </a:rPr>
              <a:t>Next we will see how to model a bolt . First Create a Cylinder of radius </a:t>
            </a:r>
            <a:r>
              <a:rPr lang="en-IN" dirty="0">
                <a:solidFill>
                  <a:schemeClr val="bg1"/>
                </a:solidFill>
                <a:highlight>
                  <a:srgbClr val="000000"/>
                </a:highlight>
              </a:rPr>
              <a:t>3mm</a:t>
            </a:r>
            <a:r>
              <a:rPr lang="en-IN" sz="1800" dirty="0">
                <a:solidFill>
                  <a:schemeClr val="bg1"/>
                </a:solidFill>
                <a:highlight>
                  <a:srgbClr val="000000"/>
                </a:highlight>
              </a:rPr>
              <a:t> and height </a:t>
            </a:r>
            <a:r>
              <a:rPr lang="en-IN" dirty="0">
                <a:solidFill>
                  <a:schemeClr val="bg1"/>
                </a:solidFill>
                <a:highlight>
                  <a:srgbClr val="000000"/>
                </a:highlight>
              </a:rPr>
              <a:t>15mm</a:t>
            </a:r>
            <a:r>
              <a:rPr lang="en-IN" dirty="0"/>
              <a:t>.</a:t>
            </a:r>
            <a:endParaRPr lang="en-IN" sz="1800" dirty="0"/>
          </a:p>
        </p:txBody>
      </p:sp>
    </p:spTree>
    <p:extLst>
      <p:ext uri="{BB962C8B-B14F-4D97-AF65-F5344CB8AC3E}">
        <p14:creationId xmlns:p14="http://schemas.microsoft.com/office/powerpoint/2010/main" val="3279215071"/>
      </p:ext>
    </p:extLst>
  </p:cSld>
  <p:clrMapOvr>
    <a:masterClrMapping/>
  </p:clrMapOvr>
  <p:transition>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82A214C-6DC0-4D04-B066-EDC4C8847E0B}"/>
              </a:ext>
            </a:extLst>
          </p:cNvPr>
          <p:cNvPicPr>
            <a:picLocks noChangeAspect="1"/>
          </p:cNvPicPr>
          <p:nvPr/>
        </p:nvPicPr>
        <p:blipFill rotWithShape="1">
          <a:blip r:embed="rId3">
            <a:extLst>
              <a:ext uri="{28A0092B-C50C-407E-A947-70E740481C1C}">
                <a14:useLocalDpi xmlns:a14="http://schemas.microsoft.com/office/drawing/2010/main" val="0"/>
              </a:ext>
            </a:extLst>
          </a:blip>
          <a:srcRect l="-1439" t="16754" r="-1" b="8536"/>
          <a:stretch/>
        </p:blipFill>
        <p:spPr>
          <a:xfrm>
            <a:off x="1379619" y="1941095"/>
            <a:ext cx="10185491" cy="4219569"/>
          </a:xfrm>
          <a:prstGeom prst="rect">
            <a:avLst/>
          </a:prstGeom>
        </p:spPr>
      </p:pic>
      <p:sp>
        <p:nvSpPr>
          <p:cNvPr id="4" name="TextBox 3">
            <a:extLst>
              <a:ext uri="{FF2B5EF4-FFF2-40B4-BE49-F238E27FC236}">
                <a16:creationId xmlns:a16="http://schemas.microsoft.com/office/drawing/2014/main" id="{19F07256-B446-4051-A461-5F39339826E5}"/>
              </a:ext>
            </a:extLst>
          </p:cNvPr>
          <p:cNvSpPr txBox="1"/>
          <p:nvPr/>
        </p:nvSpPr>
        <p:spPr>
          <a:xfrm>
            <a:off x="1814624" y="930086"/>
            <a:ext cx="11825056" cy="369332"/>
          </a:xfrm>
          <a:prstGeom prst="rect">
            <a:avLst/>
          </a:prstGeom>
          <a:noFill/>
        </p:spPr>
        <p:txBody>
          <a:bodyPr wrap="square">
            <a:spAutoFit/>
          </a:bodyPr>
          <a:lstStyle/>
          <a:p>
            <a:r>
              <a:rPr lang="en-IN" sz="1800" dirty="0">
                <a:solidFill>
                  <a:schemeClr val="bg1"/>
                </a:solidFill>
                <a:highlight>
                  <a:srgbClr val="000000"/>
                </a:highlight>
              </a:rPr>
              <a:t>Now create a chamfer on the bottom of the cylinder and give the size of the chamfer as 0.5 </a:t>
            </a:r>
            <a:r>
              <a:rPr lang="en-IN" dirty="0">
                <a:solidFill>
                  <a:schemeClr val="bg1"/>
                </a:solidFill>
                <a:highlight>
                  <a:srgbClr val="000000"/>
                </a:highlight>
              </a:rPr>
              <a:t>mm</a:t>
            </a:r>
            <a:endParaRPr lang="en-IN" sz="1800" dirty="0">
              <a:solidFill>
                <a:schemeClr val="bg1"/>
              </a:solidFill>
              <a:highlight>
                <a:srgbClr val="000000"/>
              </a:highlight>
            </a:endParaRPr>
          </a:p>
        </p:txBody>
      </p:sp>
    </p:spTree>
    <p:extLst>
      <p:ext uri="{BB962C8B-B14F-4D97-AF65-F5344CB8AC3E}">
        <p14:creationId xmlns:p14="http://schemas.microsoft.com/office/powerpoint/2010/main" val="23735966"/>
      </p:ext>
    </p:extLst>
  </p:cSld>
  <p:clrMapOvr>
    <a:masterClrMapping/>
  </p:clrMapOvr>
  <p:transition>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F8A838F-1B45-483C-80C3-C671563B4A4D}"/>
              </a:ext>
            </a:extLst>
          </p:cNvPr>
          <p:cNvPicPr>
            <a:picLocks noChangeAspect="1"/>
          </p:cNvPicPr>
          <p:nvPr/>
        </p:nvPicPr>
        <p:blipFill rotWithShape="1">
          <a:blip r:embed="rId3">
            <a:extLst>
              <a:ext uri="{28A0092B-C50C-407E-A947-70E740481C1C}">
                <a14:useLocalDpi xmlns:a14="http://schemas.microsoft.com/office/drawing/2010/main" val="0"/>
              </a:ext>
            </a:extLst>
          </a:blip>
          <a:srcRect l="22807" t="16357" b="7395"/>
          <a:stretch/>
        </p:blipFill>
        <p:spPr>
          <a:xfrm>
            <a:off x="2532185" y="1816621"/>
            <a:ext cx="7889961" cy="4383804"/>
          </a:xfrm>
          <a:prstGeom prst="rect">
            <a:avLst/>
          </a:prstGeom>
        </p:spPr>
      </p:pic>
      <p:sp>
        <p:nvSpPr>
          <p:cNvPr id="4" name="TextBox 3">
            <a:extLst>
              <a:ext uri="{FF2B5EF4-FFF2-40B4-BE49-F238E27FC236}">
                <a16:creationId xmlns:a16="http://schemas.microsoft.com/office/drawing/2014/main" id="{60199177-AF42-44DF-B38E-2AD16730ADCA}"/>
              </a:ext>
            </a:extLst>
          </p:cNvPr>
          <p:cNvSpPr txBox="1"/>
          <p:nvPr/>
        </p:nvSpPr>
        <p:spPr>
          <a:xfrm>
            <a:off x="1475873" y="657575"/>
            <a:ext cx="10347159" cy="923330"/>
          </a:xfrm>
          <a:prstGeom prst="rect">
            <a:avLst/>
          </a:prstGeom>
          <a:noFill/>
        </p:spPr>
        <p:txBody>
          <a:bodyPr wrap="square">
            <a:spAutoFit/>
          </a:bodyPr>
          <a:lstStyle/>
          <a:p>
            <a:r>
              <a:rPr lang="en-IN" sz="1800" dirty="0">
                <a:solidFill>
                  <a:schemeClr val="bg1"/>
                </a:solidFill>
                <a:highlight>
                  <a:srgbClr val="000000"/>
                </a:highlight>
              </a:rPr>
              <a:t>Next to create a helix select the option Helix in creation of parameterized geometric primitives which can found in Part  and give the values Pitch = </a:t>
            </a:r>
            <a:r>
              <a:rPr lang="en-IN" dirty="0">
                <a:solidFill>
                  <a:schemeClr val="bg1"/>
                </a:solidFill>
                <a:highlight>
                  <a:srgbClr val="000000"/>
                </a:highlight>
              </a:rPr>
              <a:t>0.075</a:t>
            </a:r>
            <a:r>
              <a:rPr lang="en-IN" sz="1800" dirty="0">
                <a:solidFill>
                  <a:schemeClr val="bg1"/>
                </a:solidFill>
                <a:highlight>
                  <a:srgbClr val="000000"/>
                </a:highlight>
              </a:rPr>
              <a:t> , Height = </a:t>
            </a:r>
            <a:r>
              <a:rPr lang="en-IN" dirty="0">
                <a:solidFill>
                  <a:schemeClr val="bg1"/>
                </a:solidFill>
                <a:highlight>
                  <a:srgbClr val="000000"/>
                </a:highlight>
              </a:rPr>
              <a:t>15mm</a:t>
            </a:r>
            <a:r>
              <a:rPr lang="en-IN" sz="1800" dirty="0">
                <a:solidFill>
                  <a:schemeClr val="bg1"/>
                </a:solidFill>
                <a:highlight>
                  <a:srgbClr val="000000"/>
                </a:highlight>
              </a:rPr>
              <a:t> and Radius = </a:t>
            </a:r>
            <a:r>
              <a:rPr lang="en-IN" dirty="0">
                <a:solidFill>
                  <a:schemeClr val="bg1"/>
                </a:solidFill>
                <a:highlight>
                  <a:srgbClr val="000000"/>
                </a:highlight>
              </a:rPr>
              <a:t>3mm</a:t>
            </a:r>
            <a:r>
              <a:rPr lang="en-IN" sz="1800" dirty="0">
                <a:solidFill>
                  <a:schemeClr val="bg1"/>
                </a:solidFill>
                <a:highlight>
                  <a:srgbClr val="000000"/>
                </a:highlight>
              </a:rPr>
              <a:t>.  After that we will get helix as shown in the figure.</a:t>
            </a:r>
          </a:p>
        </p:txBody>
      </p:sp>
    </p:spTree>
    <p:extLst>
      <p:ext uri="{BB962C8B-B14F-4D97-AF65-F5344CB8AC3E}">
        <p14:creationId xmlns:p14="http://schemas.microsoft.com/office/powerpoint/2010/main" val="3101827291"/>
      </p:ext>
    </p:extLst>
  </p:cSld>
  <p:clrMapOvr>
    <a:masterClrMapping/>
  </p:clrMapOvr>
  <p:transition>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062"/>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0CD09D8-D546-4E45-AD5B-DFDACA726459}"/>
              </a:ext>
            </a:extLst>
          </p:cNvPr>
          <p:cNvPicPr>
            <a:picLocks noChangeAspect="1"/>
          </p:cNvPicPr>
          <p:nvPr/>
        </p:nvPicPr>
        <p:blipFill rotWithShape="1">
          <a:blip r:embed="rId3">
            <a:extLst>
              <a:ext uri="{28A0092B-C50C-407E-A947-70E740481C1C}">
                <a14:useLocalDpi xmlns:a14="http://schemas.microsoft.com/office/drawing/2010/main" val="0"/>
              </a:ext>
            </a:extLst>
          </a:blip>
          <a:srcRect t="17491" r="212" b="7749"/>
          <a:stretch/>
        </p:blipFill>
        <p:spPr>
          <a:xfrm>
            <a:off x="1677256" y="1989222"/>
            <a:ext cx="9783193" cy="4122821"/>
          </a:xfrm>
          <a:prstGeom prst="rect">
            <a:avLst/>
          </a:prstGeom>
        </p:spPr>
      </p:pic>
      <p:sp>
        <p:nvSpPr>
          <p:cNvPr id="4" name="TextBox 3">
            <a:extLst>
              <a:ext uri="{FF2B5EF4-FFF2-40B4-BE49-F238E27FC236}">
                <a16:creationId xmlns:a16="http://schemas.microsoft.com/office/drawing/2014/main" id="{A86DFAE5-2474-47A3-A663-DD000C3629A0}"/>
              </a:ext>
            </a:extLst>
          </p:cNvPr>
          <p:cNvSpPr txBox="1"/>
          <p:nvPr/>
        </p:nvSpPr>
        <p:spPr>
          <a:xfrm>
            <a:off x="2765160" y="1034537"/>
            <a:ext cx="8831062" cy="369332"/>
          </a:xfrm>
          <a:prstGeom prst="rect">
            <a:avLst/>
          </a:prstGeom>
          <a:noFill/>
        </p:spPr>
        <p:txBody>
          <a:bodyPr wrap="square">
            <a:spAutoFit/>
          </a:bodyPr>
          <a:lstStyle/>
          <a:p>
            <a:r>
              <a:rPr lang="en-IN" sz="1800" dirty="0">
                <a:solidFill>
                  <a:schemeClr val="bg1"/>
                </a:solidFill>
                <a:highlight>
                  <a:srgbClr val="000000"/>
                </a:highlight>
              </a:rPr>
              <a:t>Next we will create a shape blinder. and select the object as helix</a:t>
            </a:r>
          </a:p>
        </p:txBody>
      </p:sp>
    </p:spTree>
    <p:extLst>
      <p:ext uri="{BB962C8B-B14F-4D97-AF65-F5344CB8AC3E}">
        <p14:creationId xmlns:p14="http://schemas.microsoft.com/office/powerpoint/2010/main" val="3733192120"/>
      </p:ext>
    </p:extLst>
  </p:cSld>
  <p:clrMapOvr>
    <a:masterClrMapping/>
  </p:clrMapOvr>
  <p:transition>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CFC5BDB-19CB-45D0-B97F-05B156BEDD48}"/>
              </a:ext>
            </a:extLst>
          </p:cNvPr>
          <p:cNvPicPr>
            <a:picLocks noChangeAspect="1"/>
          </p:cNvPicPr>
          <p:nvPr/>
        </p:nvPicPr>
        <p:blipFill rotWithShape="1">
          <a:blip r:embed="rId3">
            <a:extLst>
              <a:ext uri="{28A0092B-C50C-407E-A947-70E740481C1C}">
                <a14:useLocalDpi xmlns:a14="http://schemas.microsoft.com/office/drawing/2010/main" val="0"/>
              </a:ext>
            </a:extLst>
          </a:blip>
          <a:srcRect l="1" t="20972" r="-234" b="8098"/>
          <a:stretch/>
        </p:blipFill>
        <p:spPr>
          <a:xfrm>
            <a:off x="1479299" y="2037347"/>
            <a:ext cx="10156055" cy="4042611"/>
          </a:xfrm>
          <a:prstGeom prst="rect">
            <a:avLst/>
          </a:prstGeom>
        </p:spPr>
      </p:pic>
      <p:sp>
        <p:nvSpPr>
          <p:cNvPr id="4" name="TextBox 3">
            <a:extLst>
              <a:ext uri="{FF2B5EF4-FFF2-40B4-BE49-F238E27FC236}">
                <a16:creationId xmlns:a16="http://schemas.microsoft.com/office/drawing/2014/main" id="{52815303-0728-4D94-BA1C-E105CC7A8B43}"/>
              </a:ext>
            </a:extLst>
          </p:cNvPr>
          <p:cNvSpPr txBox="1"/>
          <p:nvPr/>
        </p:nvSpPr>
        <p:spPr>
          <a:xfrm>
            <a:off x="1236252" y="936139"/>
            <a:ext cx="10826793" cy="646331"/>
          </a:xfrm>
          <a:prstGeom prst="rect">
            <a:avLst/>
          </a:prstGeom>
          <a:noFill/>
        </p:spPr>
        <p:txBody>
          <a:bodyPr wrap="square">
            <a:spAutoFit/>
          </a:bodyPr>
          <a:lstStyle/>
          <a:p>
            <a:r>
              <a:rPr lang="en-IN" dirty="0">
                <a:solidFill>
                  <a:schemeClr val="bg1"/>
                </a:solidFill>
                <a:highlight>
                  <a:srgbClr val="000000"/>
                </a:highlight>
              </a:rPr>
              <a:t> </a:t>
            </a:r>
            <a:r>
              <a:rPr lang="en-IN" sz="1800" dirty="0">
                <a:solidFill>
                  <a:schemeClr val="bg1"/>
                </a:solidFill>
                <a:highlight>
                  <a:srgbClr val="000000"/>
                </a:highlight>
              </a:rPr>
              <a:t>To give the Helix the shape of thread, we will sketch a </a:t>
            </a:r>
            <a:r>
              <a:rPr lang="en-IN" sz="1800" dirty="0" err="1">
                <a:solidFill>
                  <a:schemeClr val="bg1"/>
                </a:solidFill>
                <a:highlight>
                  <a:srgbClr val="000000"/>
                </a:highlight>
              </a:rPr>
              <a:t>trapizeum</a:t>
            </a:r>
            <a:r>
              <a:rPr lang="en-IN" sz="1800" dirty="0">
                <a:solidFill>
                  <a:schemeClr val="bg1"/>
                </a:solidFill>
                <a:highlight>
                  <a:srgbClr val="000000"/>
                </a:highlight>
              </a:rPr>
              <a:t>. For that first select create a edge linked to an external geometry option in sketcher and create a point then sketch a trapezium using that point as shown below.</a:t>
            </a:r>
          </a:p>
        </p:txBody>
      </p:sp>
    </p:spTree>
    <p:extLst>
      <p:ext uri="{BB962C8B-B14F-4D97-AF65-F5344CB8AC3E}">
        <p14:creationId xmlns:p14="http://schemas.microsoft.com/office/powerpoint/2010/main" val="848230799"/>
      </p:ext>
    </p:extLst>
  </p:cSld>
  <p:clrMapOvr>
    <a:masterClrMapping/>
  </p:clrMapOvr>
  <p:transition>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112517F-9DD8-43C8-9491-D32A6F7073E1}"/>
              </a:ext>
            </a:extLst>
          </p:cNvPr>
          <p:cNvPicPr>
            <a:picLocks noChangeAspect="1"/>
          </p:cNvPicPr>
          <p:nvPr/>
        </p:nvPicPr>
        <p:blipFill rotWithShape="1">
          <a:blip r:embed="rId3">
            <a:extLst>
              <a:ext uri="{28A0092B-C50C-407E-A947-70E740481C1C}">
                <a14:useLocalDpi xmlns:a14="http://schemas.microsoft.com/office/drawing/2010/main" val="0"/>
              </a:ext>
            </a:extLst>
          </a:blip>
          <a:srcRect l="-1" t="16799" r="412" b="8274"/>
          <a:stretch/>
        </p:blipFill>
        <p:spPr>
          <a:xfrm>
            <a:off x="1436624" y="2203609"/>
            <a:ext cx="7164280" cy="3031958"/>
          </a:xfrm>
          <a:prstGeom prst="rect">
            <a:avLst/>
          </a:prstGeom>
        </p:spPr>
      </p:pic>
      <p:pic>
        <p:nvPicPr>
          <p:cNvPr id="4" name="Picture 3">
            <a:extLst>
              <a:ext uri="{FF2B5EF4-FFF2-40B4-BE49-F238E27FC236}">
                <a16:creationId xmlns:a16="http://schemas.microsoft.com/office/drawing/2014/main" id="{A57E1651-73C6-4179-85BA-23E4902E484D}"/>
              </a:ext>
            </a:extLst>
          </p:cNvPr>
          <p:cNvPicPr>
            <a:picLocks noChangeAspect="1"/>
          </p:cNvPicPr>
          <p:nvPr/>
        </p:nvPicPr>
        <p:blipFill rotWithShape="1">
          <a:blip r:embed="rId4">
            <a:extLst>
              <a:ext uri="{28A0092B-C50C-407E-A947-70E740481C1C}">
                <a14:useLocalDpi xmlns:a14="http://schemas.microsoft.com/office/drawing/2010/main" val="0"/>
              </a:ext>
            </a:extLst>
          </a:blip>
          <a:srcRect l="40995" t="22912" r="35704" b="13398"/>
          <a:stretch/>
        </p:blipFill>
        <p:spPr>
          <a:xfrm>
            <a:off x="8873152" y="1535682"/>
            <a:ext cx="2840857" cy="4367813"/>
          </a:xfrm>
          <a:prstGeom prst="rect">
            <a:avLst/>
          </a:prstGeom>
        </p:spPr>
      </p:pic>
      <p:sp>
        <p:nvSpPr>
          <p:cNvPr id="5" name="TextBox 4">
            <a:extLst>
              <a:ext uri="{FF2B5EF4-FFF2-40B4-BE49-F238E27FC236}">
                <a16:creationId xmlns:a16="http://schemas.microsoft.com/office/drawing/2014/main" id="{08EF4A73-488B-40B2-8CC5-F84D6C422449}"/>
              </a:ext>
            </a:extLst>
          </p:cNvPr>
          <p:cNvSpPr txBox="1"/>
          <p:nvPr/>
        </p:nvSpPr>
        <p:spPr>
          <a:xfrm>
            <a:off x="1571076" y="889351"/>
            <a:ext cx="10142933" cy="646331"/>
          </a:xfrm>
          <a:prstGeom prst="rect">
            <a:avLst/>
          </a:prstGeom>
          <a:noFill/>
        </p:spPr>
        <p:txBody>
          <a:bodyPr wrap="square">
            <a:spAutoFit/>
          </a:bodyPr>
          <a:lstStyle/>
          <a:p>
            <a:r>
              <a:rPr lang="en-IN" sz="1800" dirty="0">
                <a:solidFill>
                  <a:schemeClr val="bg1"/>
                </a:solidFill>
                <a:highlight>
                  <a:srgbClr val="000000"/>
                </a:highlight>
              </a:rPr>
              <a:t>Next create a Subtractive Pipe and select the object as Helix and change the Orientation Mode to </a:t>
            </a:r>
            <a:r>
              <a:rPr lang="en-IN" sz="1800" dirty="0" err="1">
                <a:solidFill>
                  <a:schemeClr val="bg1"/>
                </a:solidFill>
                <a:highlight>
                  <a:srgbClr val="000000"/>
                </a:highlight>
              </a:rPr>
              <a:t>Frenet</a:t>
            </a:r>
            <a:r>
              <a:rPr lang="en-IN" sz="1800" dirty="0">
                <a:solidFill>
                  <a:schemeClr val="bg1"/>
                </a:solidFill>
                <a:highlight>
                  <a:srgbClr val="000000"/>
                </a:highlight>
              </a:rPr>
              <a:t>. The result is as shown in the figure.</a:t>
            </a:r>
          </a:p>
        </p:txBody>
      </p:sp>
    </p:spTree>
    <p:extLst>
      <p:ext uri="{BB962C8B-B14F-4D97-AF65-F5344CB8AC3E}">
        <p14:creationId xmlns:p14="http://schemas.microsoft.com/office/powerpoint/2010/main" val="3369313942"/>
      </p:ext>
    </p:extLst>
  </p:cSld>
  <p:clrMapOvr>
    <a:masterClrMapping/>
  </p:clrMapOvr>
  <p:transition>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D143DC6-07A3-43CC-85BF-AEC54FF24C48}"/>
              </a:ext>
            </a:extLst>
          </p:cNvPr>
          <p:cNvPicPr>
            <a:picLocks noChangeAspect="1"/>
          </p:cNvPicPr>
          <p:nvPr/>
        </p:nvPicPr>
        <p:blipFill rotWithShape="1">
          <a:blip r:embed="rId3">
            <a:extLst>
              <a:ext uri="{28A0092B-C50C-407E-A947-70E740481C1C}">
                <a14:useLocalDpi xmlns:a14="http://schemas.microsoft.com/office/drawing/2010/main" val="0"/>
              </a:ext>
            </a:extLst>
          </a:blip>
          <a:srcRect t="21208" r="-677" b="7975"/>
          <a:stretch/>
        </p:blipFill>
        <p:spPr>
          <a:xfrm>
            <a:off x="1954034" y="2261937"/>
            <a:ext cx="9061052" cy="3785936"/>
          </a:xfrm>
          <a:prstGeom prst="rect">
            <a:avLst/>
          </a:prstGeom>
        </p:spPr>
      </p:pic>
      <p:sp>
        <p:nvSpPr>
          <p:cNvPr id="4" name="TextBox 3">
            <a:extLst>
              <a:ext uri="{FF2B5EF4-FFF2-40B4-BE49-F238E27FC236}">
                <a16:creationId xmlns:a16="http://schemas.microsoft.com/office/drawing/2014/main" id="{0D8CB647-EAD3-4AF7-9AE7-366E1CA7CF0D}"/>
              </a:ext>
            </a:extLst>
          </p:cNvPr>
          <p:cNvSpPr txBox="1"/>
          <p:nvPr/>
        </p:nvSpPr>
        <p:spPr>
          <a:xfrm>
            <a:off x="2037957" y="946303"/>
            <a:ext cx="8893205" cy="369332"/>
          </a:xfrm>
          <a:prstGeom prst="rect">
            <a:avLst/>
          </a:prstGeom>
          <a:noFill/>
        </p:spPr>
        <p:txBody>
          <a:bodyPr wrap="square">
            <a:spAutoFit/>
          </a:bodyPr>
          <a:lstStyle/>
          <a:p>
            <a:r>
              <a:rPr lang="en-IN" sz="1800" dirty="0">
                <a:solidFill>
                  <a:schemeClr val="bg1"/>
                </a:solidFill>
                <a:highlight>
                  <a:srgbClr val="000000"/>
                </a:highlight>
              </a:rPr>
              <a:t>Now sketch a Hexagon on the top of the cylinder and Pad it with a length of 5mm.</a:t>
            </a:r>
            <a:endParaRPr lang="en-IN" dirty="0">
              <a:solidFill>
                <a:schemeClr val="bg1"/>
              </a:solidFill>
              <a:highlight>
                <a:srgbClr val="000000"/>
              </a:highlight>
            </a:endParaRPr>
          </a:p>
        </p:txBody>
      </p:sp>
    </p:spTree>
    <p:extLst>
      <p:ext uri="{BB962C8B-B14F-4D97-AF65-F5344CB8AC3E}">
        <p14:creationId xmlns:p14="http://schemas.microsoft.com/office/powerpoint/2010/main" val="1509631316"/>
      </p:ext>
    </p:extLst>
  </p:cSld>
  <p:clrMapOvr>
    <a:masterClrMapping/>
  </p:clrMapOvr>
  <p:transition>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7ADE4A0-C28D-4C93-9540-25982C378039}"/>
              </a:ext>
            </a:extLst>
          </p:cNvPr>
          <p:cNvPicPr>
            <a:picLocks noChangeAspect="1"/>
          </p:cNvPicPr>
          <p:nvPr/>
        </p:nvPicPr>
        <p:blipFill rotWithShape="1">
          <a:blip r:embed="rId3">
            <a:extLst>
              <a:ext uri="{28A0092B-C50C-407E-A947-70E740481C1C}">
                <a14:useLocalDpi xmlns:a14="http://schemas.microsoft.com/office/drawing/2010/main" val="0"/>
              </a:ext>
            </a:extLst>
          </a:blip>
          <a:srcRect l="30724" t="26797" r="15750" b="14014"/>
          <a:stretch/>
        </p:blipFill>
        <p:spPr>
          <a:xfrm>
            <a:off x="2935705" y="1238703"/>
            <a:ext cx="7042485" cy="4380593"/>
          </a:xfrm>
          <a:prstGeom prst="rect">
            <a:avLst/>
          </a:prstGeom>
        </p:spPr>
      </p:pic>
    </p:spTree>
    <p:extLst>
      <p:ext uri="{BB962C8B-B14F-4D97-AF65-F5344CB8AC3E}">
        <p14:creationId xmlns:p14="http://schemas.microsoft.com/office/powerpoint/2010/main" val="2079669722"/>
      </p:ext>
    </p:extLst>
  </p:cSld>
  <p:clrMapOvr>
    <a:masterClrMapping/>
  </p:clrMapOvr>
  <p:transition>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13440-8492-48C7-905D-3072BE2420FE}"/>
              </a:ext>
            </a:extLst>
          </p:cNvPr>
          <p:cNvSpPr>
            <a:spLocks noGrp="1"/>
          </p:cNvSpPr>
          <p:nvPr>
            <p:ph type="title"/>
          </p:nvPr>
        </p:nvSpPr>
        <p:spPr/>
        <p:txBody>
          <a:bodyPr/>
          <a:lstStyle/>
          <a:p>
            <a:r>
              <a:rPr lang="en-US"/>
              <a:t>BOLT</a:t>
            </a:r>
          </a:p>
        </p:txBody>
      </p:sp>
      <p:sp>
        <p:nvSpPr>
          <p:cNvPr id="3" name="Text Placeholder 2">
            <a:extLst>
              <a:ext uri="{FF2B5EF4-FFF2-40B4-BE49-F238E27FC236}">
                <a16:creationId xmlns:a16="http://schemas.microsoft.com/office/drawing/2014/main" id="{8ACE8A2C-41C0-4F68-942E-AE8AF895F760}"/>
              </a:ext>
            </a:extLst>
          </p:cNvPr>
          <p:cNvSpPr>
            <a:spLocks noGrp="1"/>
          </p:cNvSpPr>
          <p:nvPr>
            <p:ph type="body" idx="1"/>
          </p:nvPr>
        </p:nvSpPr>
        <p:spPr/>
        <p:txBody>
          <a:bodyPr/>
          <a:lstStyle/>
          <a:p>
            <a:r>
              <a:rPr lang="en-US"/>
              <a:t>MODELLING</a:t>
            </a:r>
          </a:p>
        </p:txBody>
      </p:sp>
    </p:spTree>
    <p:extLst>
      <p:ext uri="{BB962C8B-B14F-4D97-AF65-F5344CB8AC3E}">
        <p14:creationId xmlns:p14="http://schemas.microsoft.com/office/powerpoint/2010/main" val="2467916279"/>
      </p:ext>
    </p:extLst>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3FAF-1C51-44C3-99E9-49FE842F7D68}"/>
              </a:ext>
            </a:extLst>
          </p:cNvPr>
          <p:cNvSpPr>
            <a:spLocks noGrp="1"/>
          </p:cNvSpPr>
          <p:nvPr>
            <p:ph type="title"/>
          </p:nvPr>
        </p:nvSpPr>
        <p:spPr/>
        <p:txBody>
          <a:bodyPr/>
          <a:lstStyle/>
          <a:p>
            <a:r>
              <a:rPr lang="en-US"/>
              <a:t>BLUE WALL</a:t>
            </a:r>
          </a:p>
        </p:txBody>
      </p:sp>
      <p:sp>
        <p:nvSpPr>
          <p:cNvPr id="3" name="Text Placeholder 2">
            <a:extLst>
              <a:ext uri="{FF2B5EF4-FFF2-40B4-BE49-F238E27FC236}">
                <a16:creationId xmlns:a16="http://schemas.microsoft.com/office/drawing/2014/main" id="{50C50122-035C-486D-B6D2-E13537B1F293}"/>
              </a:ext>
            </a:extLst>
          </p:cNvPr>
          <p:cNvSpPr>
            <a:spLocks noGrp="1"/>
          </p:cNvSpPr>
          <p:nvPr>
            <p:ph type="body" idx="1"/>
          </p:nvPr>
        </p:nvSpPr>
        <p:spPr/>
        <p:txBody>
          <a:bodyPr/>
          <a:lstStyle/>
          <a:p>
            <a:r>
              <a:rPr lang="en-US"/>
              <a:t>MODELLING</a:t>
            </a:r>
          </a:p>
        </p:txBody>
      </p:sp>
    </p:spTree>
    <p:extLst>
      <p:ext uri="{BB962C8B-B14F-4D97-AF65-F5344CB8AC3E}">
        <p14:creationId xmlns:p14="http://schemas.microsoft.com/office/powerpoint/2010/main" val="2493427165"/>
      </p:ext>
    </p:extLst>
  </p:cSld>
  <p:clrMapOvr>
    <a:masterClrMapping/>
  </p:clrMapOvr>
  <p:transition>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082F2B9-6B20-46E5-8DC8-3E255FB88F3E}"/>
              </a:ext>
            </a:extLst>
          </p:cNvPr>
          <p:cNvPicPr>
            <a:picLocks noChangeAspect="1"/>
          </p:cNvPicPr>
          <p:nvPr/>
        </p:nvPicPr>
        <p:blipFill rotWithShape="1">
          <a:blip r:embed="rId3">
            <a:extLst>
              <a:ext uri="{28A0092B-C50C-407E-A947-70E740481C1C}">
                <a14:useLocalDpi xmlns:a14="http://schemas.microsoft.com/office/drawing/2010/main" val="0"/>
              </a:ext>
            </a:extLst>
          </a:blip>
          <a:srcRect l="1" t="17327" r="128" b="7584"/>
          <a:stretch/>
        </p:blipFill>
        <p:spPr>
          <a:xfrm>
            <a:off x="1786436" y="2213811"/>
            <a:ext cx="9179511" cy="3882190"/>
          </a:xfrm>
          <a:prstGeom prst="rect">
            <a:avLst/>
          </a:prstGeom>
        </p:spPr>
      </p:pic>
      <p:sp>
        <p:nvSpPr>
          <p:cNvPr id="4" name="TextBox 3">
            <a:extLst>
              <a:ext uri="{FF2B5EF4-FFF2-40B4-BE49-F238E27FC236}">
                <a16:creationId xmlns:a16="http://schemas.microsoft.com/office/drawing/2014/main" id="{34E7037C-34B6-4852-A4F3-4907DE05E2A6}"/>
              </a:ext>
            </a:extLst>
          </p:cNvPr>
          <p:cNvSpPr txBox="1"/>
          <p:nvPr/>
        </p:nvSpPr>
        <p:spPr>
          <a:xfrm>
            <a:off x="1786436" y="1082480"/>
            <a:ext cx="9931894" cy="369332"/>
          </a:xfrm>
          <a:prstGeom prst="rect">
            <a:avLst/>
          </a:prstGeom>
          <a:noFill/>
        </p:spPr>
        <p:txBody>
          <a:bodyPr wrap="square">
            <a:spAutoFit/>
          </a:bodyPr>
          <a:lstStyle/>
          <a:p>
            <a:r>
              <a:rPr lang="en-IN" sz="1800" dirty="0">
                <a:solidFill>
                  <a:schemeClr val="bg1"/>
                </a:solidFill>
                <a:highlight>
                  <a:srgbClr val="000000"/>
                </a:highlight>
              </a:rPr>
              <a:t>Next we will see how to model a bolt . First Create a Cylinder of radius </a:t>
            </a:r>
            <a:r>
              <a:rPr lang="en-IN" dirty="0">
                <a:solidFill>
                  <a:schemeClr val="bg1"/>
                </a:solidFill>
                <a:highlight>
                  <a:srgbClr val="000000"/>
                </a:highlight>
              </a:rPr>
              <a:t>3mm</a:t>
            </a:r>
            <a:r>
              <a:rPr lang="en-IN" sz="1800" dirty="0">
                <a:solidFill>
                  <a:schemeClr val="bg1"/>
                </a:solidFill>
                <a:highlight>
                  <a:srgbClr val="000000"/>
                </a:highlight>
              </a:rPr>
              <a:t> and height </a:t>
            </a:r>
            <a:r>
              <a:rPr lang="en-IN" dirty="0">
                <a:solidFill>
                  <a:schemeClr val="bg1"/>
                </a:solidFill>
                <a:highlight>
                  <a:srgbClr val="000000"/>
                </a:highlight>
              </a:rPr>
              <a:t>20mm</a:t>
            </a:r>
            <a:r>
              <a:rPr lang="en-IN" dirty="0"/>
              <a:t>.</a:t>
            </a:r>
            <a:endParaRPr lang="en-IN" sz="1800" dirty="0"/>
          </a:p>
        </p:txBody>
      </p:sp>
    </p:spTree>
    <p:extLst>
      <p:ext uri="{BB962C8B-B14F-4D97-AF65-F5344CB8AC3E}">
        <p14:creationId xmlns:p14="http://schemas.microsoft.com/office/powerpoint/2010/main" val="1121909632"/>
      </p:ext>
    </p:extLst>
  </p:cSld>
  <p:clrMapOvr>
    <a:masterClrMapping/>
  </p:clrMapOvr>
  <p:transition>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103862-F996-47F5-9DCE-5576C1BDECDF}"/>
              </a:ext>
            </a:extLst>
          </p:cNvPr>
          <p:cNvPicPr>
            <a:picLocks noChangeAspect="1"/>
          </p:cNvPicPr>
          <p:nvPr/>
        </p:nvPicPr>
        <p:blipFill rotWithShape="1">
          <a:blip r:embed="rId3">
            <a:extLst>
              <a:ext uri="{28A0092B-C50C-407E-A947-70E740481C1C}">
                <a14:useLocalDpi xmlns:a14="http://schemas.microsoft.com/office/drawing/2010/main" val="0"/>
              </a:ext>
            </a:extLst>
          </a:blip>
          <a:srcRect t="17168" r="-84" b="7933"/>
          <a:stretch/>
        </p:blipFill>
        <p:spPr>
          <a:xfrm>
            <a:off x="1515577" y="1957499"/>
            <a:ext cx="10021812" cy="4218711"/>
          </a:xfrm>
          <a:prstGeom prst="rect">
            <a:avLst/>
          </a:prstGeom>
        </p:spPr>
      </p:pic>
      <p:sp>
        <p:nvSpPr>
          <p:cNvPr id="4" name="TextBox 3">
            <a:extLst>
              <a:ext uri="{FF2B5EF4-FFF2-40B4-BE49-F238E27FC236}">
                <a16:creationId xmlns:a16="http://schemas.microsoft.com/office/drawing/2014/main" id="{4BAF2478-6149-4652-B7B3-AE6C4DDA2EFA}"/>
              </a:ext>
            </a:extLst>
          </p:cNvPr>
          <p:cNvSpPr txBox="1"/>
          <p:nvPr/>
        </p:nvSpPr>
        <p:spPr>
          <a:xfrm>
            <a:off x="1921938" y="954142"/>
            <a:ext cx="11825056" cy="369332"/>
          </a:xfrm>
          <a:prstGeom prst="rect">
            <a:avLst/>
          </a:prstGeom>
          <a:noFill/>
        </p:spPr>
        <p:txBody>
          <a:bodyPr wrap="square">
            <a:spAutoFit/>
          </a:bodyPr>
          <a:lstStyle/>
          <a:p>
            <a:r>
              <a:rPr lang="en-IN" sz="1800" dirty="0">
                <a:solidFill>
                  <a:schemeClr val="bg1"/>
                </a:solidFill>
                <a:highlight>
                  <a:srgbClr val="000000"/>
                </a:highlight>
              </a:rPr>
              <a:t>Now create a chamfer on the bottom of the cylinder and give the size of the chamfer as 0.5 </a:t>
            </a:r>
            <a:r>
              <a:rPr lang="en-IN" dirty="0">
                <a:solidFill>
                  <a:schemeClr val="bg1"/>
                </a:solidFill>
                <a:highlight>
                  <a:srgbClr val="000000"/>
                </a:highlight>
              </a:rPr>
              <a:t>mm</a:t>
            </a:r>
            <a:endParaRPr lang="en-IN" sz="1800" dirty="0">
              <a:solidFill>
                <a:schemeClr val="bg1"/>
              </a:solidFill>
              <a:highlight>
                <a:srgbClr val="000000"/>
              </a:highlight>
            </a:endParaRPr>
          </a:p>
        </p:txBody>
      </p:sp>
    </p:spTree>
    <p:extLst>
      <p:ext uri="{BB962C8B-B14F-4D97-AF65-F5344CB8AC3E}">
        <p14:creationId xmlns:p14="http://schemas.microsoft.com/office/powerpoint/2010/main" val="2443837876"/>
      </p:ext>
    </p:extLst>
  </p:cSld>
  <p:clrMapOvr>
    <a:masterClrMapping/>
  </p:clrMapOvr>
  <p:transition>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52EB94C-315E-43C4-88DA-705B07FF05AF}"/>
              </a:ext>
            </a:extLst>
          </p:cNvPr>
          <p:cNvPicPr>
            <a:picLocks noChangeAspect="1"/>
          </p:cNvPicPr>
          <p:nvPr/>
        </p:nvPicPr>
        <p:blipFill rotWithShape="1">
          <a:blip r:embed="rId3">
            <a:extLst>
              <a:ext uri="{28A0092B-C50C-407E-A947-70E740481C1C}">
                <a14:useLocalDpi xmlns:a14="http://schemas.microsoft.com/office/drawing/2010/main" val="0"/>
              </a:ext>
            </a:extLst>
          </a:blip>
          <a:srcRect l="-1" t="17553" r="-141" b="7583"/>
          <a:stretch/>
        </p:blipFill>
        <p:spPr>
          <a:xfrm>
            <a:off x="1668377" y="2005265"/>
            <a:ext cx="9861845" cy="4147104"/>
          </a:xfrm>
          <a:prstGeom prst="rect">
            <a:avLst/>
          </a:prstGeom>
        </p:spPr>
      </p:pic>
      <p:sp>
        <p:nvSpPr>
          <p:cNvPr id="4" name="TextBox 3">
            <a:extLst>
              <a:ext uri="{FF2B5EF4-FFF2-40B4-BE49-F238E27FC236}">
                <a16:creationId xmlns:a16="http://schemas.microsoft.com/office/drawing/2014/main" id="{D8C24DC9-4AFC-4964-A161-5F7057FB76A9}"/>
              </a:ext>
            </a:extLst>
          </p:cNvPr>
          <p:cNvSpPr txBox="1"/>
          <p:nvPr/>
        </p:nvSpPr>
        <p:spPr>
          <a:xfrm>
            <a:off x="1453832" y="705631"/>
            <a:ext cx="9861846" cy="923330"/>
          </a:xfrm>
          <a:prstGeom prst="rect">
            <a:avLst/>
          </a:prstGeom>
          <a:noFill/>
        </p:spPr>
        <p:txBody>
          <a:bodyPr wrap="square">
            <a:spAutoFit/>
          </a:bodyPr>
          <a:lstStyle/>
          <a:p>
            <a:r>
              <a:rPr lang="en-IN" sz="1800" dirty="0">
                <a:solidFill>
                  <a:schemeClr val="bg1"/>
                </a:solidFill>
                <a:highlight>
                  <a:srgbClr val="000000"/>
                </a:highlight>
              </a:rPr>
              <a:t>Next to create a helix select the option Helix in creation of parameterized geometric primitives which can be found in Part and give the values Pitch = </a:t>
            </a:r>
            <a:r>
              <a:rPr lang="en-IN" dirty="0">
                <a:solidFill>
                  <a:schemeClr val="bg1"/>
                </a:solidFill>
                <a:highlight>
                  <a:srgbClr val="000000"/>
                </a:highlight>
              </a:rPr>
              <a:t>0.075</a:t>
            </a:r>
            <a:r>
              <a:rPr lang="en-IN" sz="1800" dirty="0">
                <a:solidFill>
                  <a:schemeClr val="bg1"/>
                </a:solidFill>
                <a:highlight>
                  <a:srgbClr val="000000"/>
                </a:highlight>
              </a:rPr>
              <a:t> , Height = </a:t>
            </a:r>
            <a:r>
              <a:rPr lang="en-IN" dirty="0">
                <a:solidFill>
                  <a:schemeClr val="bg1"/>
                </a:solidFill>
                <a:highlight>
                  <a:srgbClr val="000000"/>
                </a:highlight>
              </a:rPr>
              <a:t>13mm</a:t>
            </a:r>
            <a:r>
              <a:rPr lang="en-IN" sz="1800" dirty="0">
                <a:solidFill>
                  <a:schemeClr val="bg1"/>
                </a:solidFill>
                <a:highlight>
                  <a:srgbClr val="000000"/>
                </a:highlight>
              </a:rPr>
              <a:t> and Radius = </a:t>
            </a:r>
            <a:r>
              <a:rPr lang="en-IN" dirty="0">
                <a:solidFill>
                  <a:schemeClr val="bg1"/>
                </a:solidFill>
                <a:highlight>
                  <a:srgbClr val="000000"/>
                </a:highlight>
              </a:rPr>
              <a:t>3mm</a:t>
            </a:r>
            <a:r>
              <a:rPr lang="en-IN" sz="1800" dirty="0">
                <a:solidFill>
                  <a:schemeClr val="bg1"/>
                </a:solidFill>
                <a:highlight>
                  <a:srgbClr val="000000"/>
                </a:highlight>
              </a:rPr>
              <a:t>. After that we will get helix as shown in the figure.</a:t>
            </a:r>
          </a:p>
        </p:txBody>
      </p:sp>
    </p:spTree>
    <p:extLst>
      <p:ext uri="{BB962C8B-B14F-4D97-AF65-F5344CB8AC3E}">
        <p14:creationId xmlns:p14="http://schemas.microsoft.com/office/powerpoint/2010/main" val="1912797466"/>
      </p:ext>
    </p:extLst>
  </p:cSld>
  <p:clrMapOvr>
    <a:masterClrMapping/>
  </p:clrMapOvr>
  <p:transition>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ED0DADF-9F49-4B11-B37A-1F945CC3E563}"/>
              </a:ext>
            </a:extLst>
          </p:cNvPr>
          <p:cNvPicPr>
            <a:picLocks noChangeAspect="1"/>
          </p:cNvPicPr>
          <p:nvPr/>
        </p:nvPicPr>
        <p:blipFill rotWithShape="1">
          <a:blip r:embed="rId3">
            <a:extLst>
              <a:ext uri="{28A0092B-C50C-407E-A947-70E740481C1C}">
                <a14:useLocalDpi xmlns:a14="http://schemas.microsoft.com/office/drawing/2010/main" val="0"/>
              </a:ext>
            </a:extLst>
          </a:blip>
          <a:srcRect t="16901" r="120" b="7923"/>
          <a:stretch/>
        </p:blipFill>
        <p:spPr>
          <a:xfrm>
            <a:off x="1566674" y="1973179"/>
            <a:ext cx="9889725" cy="4186990"/>
          </a:xfrm>
          <a:prstGeom prst="rect">
            <a:avLst/>
          </a:prstGeom>
        </p:spPr>
      </p:pic>
      <p:sp>
        <p:nvSpPr>
          <p:cNvPr id="4" name="TextBox 3">
            <a:extLst>
              <a:ext uri="{FF2B5EF4-FFF2-40B4-BE49-F238E27FC236}">
                <a16:creationId xmlns:a16="http://schemas.microsoft.com/office/drawing/2014/main" id="{BFD04656-250D-47AF-B6F1-D714A365383D}"/>
              </a:ext>
            </a:extLst>
          </p:cNvPr>
          <p:cNvSpPr txBox="1"/>
          <p:nvPr/>
        </p:nvSpPr>
        <p:spPr>
          <a:xfrm>
            <a:off x="1566674" y="1090682"/>
            <a:ext cx="8831062" cy="369332"/>
          </a:xfrm>
          <a:prstGeom prst="rect">
            <a:avLst/>
          </a:prstGeom>
          <a:noFill/>
        </p:spPr>
        <p:txBody>
          <a:bodyPr wrap="square">
            <a:spAutoFit/>
          </a:bodyPr>
          <a:lstStyle/>
          <a:p>
            <a:r>
              <a:rPr lang="en-IN" sz="1800" dirty="0">
                <a:solidFill>
                  <a:schemeClr val="bg1"/>
                </a:solidFill>
                <a:highlight>
                  <a:srgbClr val="000000"/>
                </a:highlight>
              </a:rPr>
              <a:t>Next we will create a shape binder. and select the object as helix</a:t>
            </a:r>
          </a:p>
        </p:txBody>
      </p:sp>
    </p:spTree>
    <p:extLst>
      <p:ext uri="{BB962C8B-B14F-4D97-AF65-F5344CB8AC3E}">
        <p14:creationId xmlns:p14="http://schemas.microsoft.com/office/powerpoint/2010/main" val="2647108241"/>
      </p:ext>
    </p:extLst>
  </p:cSld>
  <p:clrMapOvr>
    <a:masterClrMapping/>
  </p:clrMapOvr>
  <p:transition>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BC42AD-4DBA-4635-AEB4-F60ECE8D734F}"/>
              </a:ext>
            </a:extLst>
          </p:cNvPr>
          <p:cNvPicPr>
            <a:picLocks noChangeAspect="1"/>
          </p:cNvPicPr>
          <p:nvPr/>
        </p:nvPicPr>
        <p:blipFill rotWithShape="1">
          <a:blip r:embed="rId3">
            <a:extLst>
              <a:ext uri="{28A0092B-C50C-407E-A947-70E740481C1C}">
                <a14:useLocalDpi xmlns:a14="http://schemas.microsoft.com/office/drawing/2010/main" val="0"/>
              </a:ext>
            </a:extLst>
          </a:blip>
          <a:srcRect l="-1" t="20110" r="-123" b="7120"/>
          <a:stretch/>
        </p:blipFill>
        <p:spPr>
          <a:xfrm>
            <a:off x="1315452" y="1953126"/>
            <a:ext cx="10534835" cy="4306877"/>
          </a:xfrm>
          <a:prstGeom prst="rect">
            <a:avLst/>
          </a:prstGeom>
        </p:spPr>
      </p:pic>
      <p:sp>
        <p:nvSpPr>
          <p:cNvPr id="4" name="TextBox 3">
            <a:extLst>
              <a:ext uri="{FF2B5EF4-FFF2-40B4-BE49-F238E27FC236}">
                <a16:creationId xmlns:a16="http://schemas.microsoft.com/office/drawing/2014/main" id="{F81DB4A3-D159-4F4C-ABD2-F4DCEC9C91D5}"/>
              </a:ext>
            </a:extLst>
          </p:cNvPr>
          <p:cNvSpPr txBox="1"/>
          <p:nvPr/>
        </p:nvSpPr>
        <p:spPr>
          <a:xfrm>
            <a:off x="1182695" y="878012"/>
            <a:ext cx="10800348" cy="646331"/>
          </a:xfrm>
          <a:prstGeom prst="rect">
            <a:avLst/>
          </a:prstGeom>
          <a:noFill/>
        </p:spPr>
        <p:txBody>
          <a:bodyPr wrap="square">
            <a:spAutoFit/>
          </a:bodyPr>
          <a:lstStyle/>
          <a:p>
            <a:r>
              <a:rPr lang="en-IN" sz="1800" dirty="0">
                <a:solidFill>
                  <a:schemeClr val="bg1"/>
                </a:solidFill>
                <a:highlight>
                  <a:srgbClr val="000000"/>
                </a:highlight>
              </a:rPr>
              <a:t>To give the Helix the shape of thread, we will sketch a trapezium. For that first select create a edge linked to an external geometry option in sketcher and create a point then sketch a trapezium using that point as shown below.</a:t>
            </a:r>
          </a:p>
        </p:txBody>
      </p:sp>
    </p:spTree>
    <p:extLst>
      <p:ext uri="{BB962C8B-B14F-4D97-AF65-F5344CB8AC3E}">
        <p14:creationId xmlns:p14="http://schemas.microsoft.com/office/powerpoint/2010/main" val="2599662596"/>
      </p:ext>
    </p:extLst>
  </p:cSld>
  <p:clrMapOvr>
    <a:masterClrMapping/>
  </p:clrMapOvr>
  <p:transition>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EB615D8-5281-4537-B35B-2CCFC08FB3F4}"/>
              </a:ext>
            </a:extLst>
          </p:cNvPr>
          <p:cNvPicPr>
            <a:picLocks noChangeAspect="1"/>
          </p:cNvPicPr>
          <p:nvPr/>
        </p:nvPicPr>
        <p:blipFill rotWithShape="1">
          <a:blip r:embed="rId3">
            <a:extLst>
              <a:ext uri="{28A0092B-C50C-407E-A947-70E740481C1C}">
                <a14:useLocalDpi xmlns:a14="http://schemas.microsoft.com/office/drawing/2010/main" val="0"/>
              </a:ext>
            </a:extLst>
          </a:blip>
          <a:srcRect t="17960" r="-679" b="8222"/>
          <a:stretch/>
        </p:blipFill>
        <p:spPr>
          <a:xfrm>
            <a:off x="1556133" y="2449797"/>
            <a:ext cx="6749005" cy="3080084"/>
          </a:xfrm>
          <a:prstGeom prst="rect">
            <a:avLst/>
          </a:prstGeom>
        </p:spPr>
      </p:pic>
      <p:pic>
        <p:nvPicPr>
          <p:cNvPr id="4" name="Picture 3">
            <a:extLst>
              <a:ext uri="{FF2B5EF4-FFF2-40B4-BE49-F238E27FC236}">
                <a16:creationId xmlns:a16="http://schemas.microsoft.com/office/drawing/2014/main" id="{4234B998-8D45-4CFE-8AE1-E57BB4E83D8C}"/>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26279" r="22888" b="12881"/>
          <a:stretch/>
        </p:blipFill>
        <p:spPr>
          <a:xfrm>
            <a:off x="8469092" y="1891411"/>
            <a:ext cx="3305452" cy="4172506"/>
          </a:xfrm>
          <a:prstGeom prst="rect">
            <a:avLst/>
          </a:prstGeom>
        </p:spPr>
      </p:pic>
      <p:sp>
        <p:nvSpPr>
          <p:cNvPr id="5" name="TextBox 4">
            <a:extLst>
              <a:ext uri="{FF2B5EF4-FFF2-40B4-BE49-F238E27FC236}">
                <a16:creationId xmlns:a16="http://schemas.microsoft.com/office/drawing/2014/main" id="{CE1FC4BA-3A53-49EE-AEB4-8236EBDD0FB0}"/>
              </a:ext>
            </a:extLst>
          </p:cNvPr>
          <p:cNvSpPr txBox="1"/>
          <p:nvPr/>
        </p:nvSpPr>
        <p:spPr>
          <a:xfrm>
            <a:off x="1828439" y="901733"/>
            <a:ext cx="9881937" cy="646331"/>
          </a:xfrm>
          <a:prstGeom prst="rect">
            <a:avLst/>
          </a:prstGeom>
          <a:noFill/>
        </p:spPr>
        <p:txBody>
          <a:bodyPr wrap="square">
            <a:spAutoFit/>
          </a:bodyPr>
          <a:lstStyle/>
          <a:p>
            <a:r>
              <a:rPr lang="en-IN" sz="1800" dirty="0">
                <a:solidFill>
                  <a:schemeClr val="bg1"/>
                </a:solidFill>
                <a:highlight>
                  <a:srgbClr val="000000"/>
                </a:highlight>
              </a:rPr>
              <a:t>Next create a Subtractive Pipe and select the object as Helix and change the Orientation Mode to </a:t>
            </a:r>
            <a:r>
              <a:rPr lang="en-IN" sz="1800" dirty="0" err="1">
                <a:solidFill>
                  <a:schemeClr val="bg1"/>
                </a:solidFill>
                <a:highlight>
                  <a:srgbClr val="000000"/>
                </a:highlight>
              </a:rPr>
              <a:t>Frenet</a:t>
            </a:r>
            <a:r>
              <a:rPr lang="en-IN" sz="1800" dirty="0">
                <a:solidFill>
                  <a:schemeClr val="bg1"/>
                </a:solidFill>
                <a:highlight>
                  <a:srgbClr val="000000"/>
                </a:highlight>
              </a:rPr>
              <a:t>. The result is as shown in the figure.</a:t>
            </a:r>
          </a:p>
        </p:txBody>
      </p:sp>
    </p:spTree>
    <p:extLst>
      <p:ext uri="{BB962C8B-B14F-4D97-AF65-F5344CB8AC3E}">
        <p14:creationId xmlns:p14="http://schemas.microsoft.com/office/powerpoint/2010/main" val="659508720"/>
      </p:ext>
    </p:extLst>
  </p:cSld>
  <p:clrMapOvr>
    <a:masterClrMapping/>
  </p:clrMapOvr>
  <p:transition>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7E5FE70-087C-4532-A0C1-B874F82C9EAD}"/>
              </a:ext>
            </a:extLst>
          </p:cNvPr>
          <p:cNvPicPr>
            <a:picLocks noChangeAspect="1"/>
          </p:cNvPicPr>
          <p:nvPr/>
        </p:nvPicPr>
        <p:blipFill rotWithShape="1">
          <a:blip r:embed="rId4">
            <a:extLst>
              <a:ext uri="{28A0092B-C50C-407E-A947-70E740481C1C}">
                <a14:useLocalDpi xmlns:a14="http://schemas.microsoft.com/office/drawing/2010/main" val="0"/>
              </a:ext>
            </a:extLst>
          </a:blip>
          <a:srcRect t="19514" b="8099"/>
          <a:stretch/>
        </p:blipFill>
        <p:spPr>
          <a:xfrm>
            <a:off x="1824615" y="2069432"/>
            <a:ext cx="9398723" cy="3950368"/>
          </a:xfrm>
          <a:prstGeom prst="rect">
            <a:avLst/>
          </a:prstGeom>
        </p:spPr>
      </p:pic>
      <p:sp>
        <p:nvSpPr>
          <p:cNvPr id="9" name="TextBox 8">
            <a:extLst>
              <a:ext uri="{FF2B5EF4-FFF2-40B4-BE49-F238E27FC236}">
                <a16:creationId xmlns:a16="http://schemas.microsoft.com/office/drawing/2014/main" id="{8FDC32B4-423B-4089-89F7-386FD83CC1D0}"/>
              </a:ext>
            </a:extLst>
          </p:cNvPr>
          <p:cNvSpPr txBox="1"/>
          <p:nvPr/>
        </p:nvSpPr>
        <p:spPr>
          <a:xfrm>
            <a:off x="2580295" y="985606"/>
            <a:ext cx="8163905" cy="923330"/>
          </a:xfrm>
          <a:prstGeom prst="rect">
            <a:avLst/>
          </a:prstGeom>
          <a:noFill/>
        </p:spPr>
        <p:txBody>
          <a:bodyPr wrap="square">
            <a:spAutoFit/>
          </a:bodyPr>
          <a:lstStyle/>
          <a:p>
            <a:r>
              <a:rPr lang="en-IN" sz="1800" dirty="0">
                <a:solidFill>
                  <a:schemeClr val="bg1"/>
                </a:solidFill>
                <a:highlight>
                  <a:srgbClr val="000000"/>
                </a:highlight>
              </a:rPr>
              <a:t>Now sketch a Hexagon on the top of the cylinder and Pad it with a length of </a:t>
            </a:r>
            <a:r>
              <a:rPr lang="en-IN" dirty="0">
                <a:solidFill>
                  <a:schemeClr val="bg1"/>
                </a:solidFill>
                <a:highlight>
                  <a:srgbClr val="000000"/>
                </a:highlight>
              </a:rPr>
              <a:t>4</a:t>
            </a:r>
            <a:r>
              <a:rPr lang="en-IN" sz="1800" dirty="0">
                <a:solidFill>
                  <a:schemeClr val="bg1"/>
                </a:solidFill>
                <a:highlight>
                  <a:srgbClr val="000000"/>
                </a:highlight>
              </a:rPr>
              <a:t>mm. </a:t>
            </a:r>
            <a:r>
              <a:rPr lang="en-US" sz="1800" dirty="0">
                <a:solidFill>
                  <a:schemeClr val="bg1"/>
                </a:solidFill>
                <a:highlight>
                  <a:srgbClr val="000000"/>
                </a:highlight>
              </a:rPr>
              <a:t> Then</a:t>
            </a:r>
            <a:r>
              <a:rPr lang="en-US" dirty="0">
                <a:solidFill>
                  <a:schemeClr val="bg1"/>
                </a:solidFill>
                <a:highlight>
                  <a:srgbClr val="000000"/>
                </a:highlight>
              </a:rPr>
              <a:t> increase the length of the cylinder to 40mm as we need a bolt of length 40mm.</a:t>
            </a:r>
          </a:p>
          <a:p>
            <a:r>
              <a:rPr lang="en-IN" sz="1800" dirty="0"/>
              <a:t> </a:t>
            </a:r>
            <a:endParaRPr lang="en-IN" dirty="0"/>
          </a:p>
        </p:txBody>
      </p:sp>
    </p:spTree>
    <p:extLst>
      <p:ext uri="{BB962C8B-B14F-4D97-AF65-F5344CB8AC3E}">
        <p14:creationId xmlns:p14="http://schemas.microsoft.com/office/powerpoint/2010/main" val="2225362625"/>
      </p:ext>
    </p:extLst>
  </p:cSld>
  <p:clrMapOvr>
    <a:masterClrMapping/>
  </p:clrMapOvr>
  <p:transition>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67125AA-5889-482F-A453-DF692F834ACB}"/>
              </a:ext>
            </a:extLst>
          </p:cNvPr>
          <p:cNvPicPr>
            <a:picLocks noChangeAspect="1"/>
          </p:cNvPicPr>
          <p:nvPr/>
        </p:nvPicPr>
        <p:blipFill rotWithShape="1">
          <a:blip r:embed="rId3"/>
          <a:srcRect l="22375" t="20666" r="24125" b="10000"/>
          <a:stretch/>
        </p:blipFill>
        <p:spPr>
          <a:xfrm>
            <a:off x="3093720" y="1051560"/>
            <a:ext cx="6522720" cy="4754880"/>
          </a:xfrm>
          <a:prstGeom prst="rect">
            <a:avLst/>
          </a:prstGeom>
        </p:spPr>
      </p:pic>
    </p:spTree>
    <p:extLst>
      <p:ext uri="{BB962C8B-B14F-4D97-AF65-F5344CB8AC3E}">
        <p14:creationId xmlns:p14="http://schemas.microsoft.com/office/powerpoint/2010/main" val="1176804702"/>
      </p:ext>
    </p:extLst>
  </p:cSld>
  <p:clrMapOvr>
    <a:masterClrMapping/>
  </p:clrMapOvr>
  <p:transition>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4074-B3D6-4C3E-A92D-0EE12C127294}"/>
              </a:ext>
            </a:extLst>
          </p:cNvPr>
          <p:cNvSpPr>
            <a:spLocks noGrp="1"/>
          </p:cNvSpPr>
          <p:nvPr>
            <p:ph type="title"/>
          </p:nvPr>
        </p:nvSpPr>
        <p:spPr/>
        <p:txBody>
          <a:bodyPr/>
          <a:lstStyle/>
          <a:p>
            <a:r>
              <a:rPr lang="en-US"/>
              <a:t>NUT</a:t>
            </a:r>
          </a:p>
        </p:txBody>
      </p:sp>
      <p:sp>
        <p:nvSpPr>
          <p:cNvPr id="3" name="Text Placeholder 2">
            <a:extLst>
              <a:ext uri="{FF2B5EF4-FFF2-40B4-BE49-F238E27FC236}">
                <a16:creationId xmlns:a16="http://schemas.microsoft.com/office/drawing/2014/main" id="{CF9D1D3B-5784-47EB-B64D-67E53C40B27F}"/>
              </a:ext>
            </a:extLst>
          </p:cNvPr>
          <p:cNvSpPr>
            <a:spLocks noGrp="1"/>
          </p:cNvSpPr>
          <p:nvPr>
            <p:ph type="body" idx="1"/>
          </p:nvPr>
        </p:nvSpPr>
        <p:spPr/>
        <p:txBody>
          <a:bodyPr/>
          <a:lstStyle/>
          <a:p>
            <a:r>
              <a:rPr lang="en-US"/>
              <a:t>MODELLING</a:t>
            </a:r>
          </a:p>
        </p:txBody>
      </p:sp>
    </p:spTree>
    <p:extLst>
      <p:ext uri="{BB962C8B-B14F-4D97-AF65-F5344CB8AC3E}">
        <p14:creationId xmlns:p14="http://schemas.microsoft.com/office/powerpoint/2010/main" val="2016190772"/>
      </p:ext>
    </p:extLst>
  </p:cSld>
  <p:clrMapOvr>
    <a:masterClrMapping/>
  </p:clrMapOvr>
  <p:transition>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3A62756-58D9-405D-A337-FEFC9074832C}"/>
              </a:ext>
            </a:extLst>
          </p:cNvPr>
          <p:cNvPicPr>
            <a:picLocks noChangeAspect="1"/>
          </p:cNvPicPr>
          <p:nvPr/>
        </p:nvPicPr>
        <p:blipFill rotWithShape="1">
          <a:blip r:embed="rId3">
            <a:extLst>
              <a:ext uri="{28A0092B-C50C-407E-A947-70E740481C1C}">
                <a14:useLocalDpi xmlns:a14="http://schemas.microsoft.com/office/drawing/2010/main" val="0"/>
              </a:ext>
            </a:extLst>
          </a:blip>
          <a:srcRect t="20598" r="-430" b="7640"/>
          <a:stretch/>
        </p:blipFill>
        <p:spPr>
          <a:xfrm>
            <a:off x="1391131" y="2011679"/>
            <a:ext cx="10351363" cy="4160521"/>
          </a:xfrm>
          <a:prstGeom prst="rect">
            <a:avLst/>
          </a:prstGeom>
        </p:spPr>
      </p:pic>
      <p:sp>
        <p:nvSpPr>
          <p:cNvPr id="4" name="TextBox 3">
            <a:extLst>
              <a:ext uri="{FF2B5EF4-FFF2-40B4-BE49-F238E27FC236}">
                <a16:creationId xmlns:a16="http://schemas.microsoft.com/office/drawing/2014/main" id="{142967E5-77FA-4679-98B5-181C5B9C45A1}"/>
              </a:ext>
            </a:extLst>
          </p:cNvPr>
          <p:cNvSpPr txBox="1"/>
          <p:nvPr/>
        </p:nvSpPr>
        <p:spPr>
          <a:xfrm>
            <a:off x="1689569" y="841751"/>
            <a:ext cx="9450872" cy="646331"/>
          </a:xfrm>
          <a:prstGeom prst="rect">
            <a:avLst/>
          </a:prstGeom>
          <a:noFill/>
        </p:spPr>
        <p:txBody>
          <a:bodyPr wrap="square">
            <a:spAutoFit/>
          </a:bodyPr>
          <a:lstStyle/>
          <a:p>
            <a:r>
              <a:rPr lang="en-US" sz="1800" dirty="0">
                <a:solidFill>
                  <a:schemeClr val="bg1"/>
                </a:solidFill>
                <a:highlight>
                  <a:srgbClr val="000000"/>
                </a:highlight>
              </a:rPr>
              <a:t>First we will model a nut. For that we have to Sketch a hexagon of length </a:t>
            </a:r>
            <a:r>
              <a:rPr lang="en-US" dirty="0">
                <a:solidFill>
                  <a:schemeClr val="bg1"/>
                </a:solidFill>
                <a:highlight>
                  <a:srgbClr val="000000"/>
                </a:highlight>
              </a:rPr>
              <a:t>12mm</a:t>
            </a:r>
            <a:r>
              <a:rPr lang="en-US" sz="1800" dirty="0">
                <a:solidFill>
                  <a:schemeClr val="bg1"/>
                </a:solidFill>
                <a:highlight>
                  <a:srgbClr val="000000"/>
                </a:highlight>
              </a:rPr>
              <a:t> and also sketch a circle of radius </a:t>
            </a:r>
            <a:r>
              <a:rPr lang="en-US" dirty="0">
                <a:solidFill>
                  <a:schemeClr val="bg1"/>
                </a:solidFill>
                <a:highlight>
                  <a:srgbClr val="000000"/>
                </a:highlight>
              </a:rPr>
              <a:t>3mm</a:t>
            </a:r>
            <a:r>
              <a:rPr lang="en-US" sz="1800" dirty="0">
                <a:solidFill>
                  <a:schemeClr val="bg1"/>
                </a:solidFill>
                <a:highlight>
                  <a:srgbClr val="000000"/>
                </a:highlight>
              </a:rPr>
              <a:t> as shown in the figure.</a:t>
            </a:r>
          </a:p>
        </p:txBody>
      </p:sp>
    </p:spTree>
    <p:extLst>
      <p:ext uri="{BB962C8B-B14F-4D97-AF65-F5344CB8AC3E}">
        <p14:creationId xmlns:p14="http://schemas.microsoft.com/office/powerpoint/2010/main" val="738844911"/>
      </p:ext>
    </p:extLst>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4">
            <a:extLst>
              <a:ext uri="{FF2B5EF4-FFF2-40B4-BE49-F238E27FC236}">
                <a16:creationId xmlns:a16="http://schemas.microsoft.com/office/drawing/2014/main" id="{7A03B5AE-D76F-4931-B192-B94DDD2CAA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B5D210B-FF63-48A0-95E7-76AC5EF85AB7}"/>
              </a:ext>
            </a:extLst>
          </p:cNvPr>
          <p:cNvSpPr txBox="1"/>
          <p:nvPr/>
        </p:nvSpPr>
        <p:spPr>
          <a:xfrm>
            <a:off x="1828800" y="821313"/>
            <a:ext cx="9539654" cy="369332"/>
          </a:xfrm>
          <a:prstGeom prst="rect">
            <a:avLst/>
          </a:prstGeom>
          <a:noFill/>
        </p:spPr>
        <p:txBody>
          <a:bodyPr wrap="square" rtlCol="0">
            <a:spAutoFit/>
          </a:bodyPr>
          <a:lstStyle/>
          <a:p>
            <a:r>
              <a:rPr lang="en-US">
                <a:solidFill>
                  <a:schemeClr val="bg1"/>
                </a:solidFill>
                <a:highlight>
                  <a:srgbClr val="000000"/>
                </a:highlight>
              </a:rPr>
              <a:t>The first step involved in modelling the blue wall is to create a cuboid of dimensions of our choice</a:t>
            </a:r>
            <a:r>
              <a:rPr lang="en-US">
                <a:highlight>
                  <a:srgbClr val="000000"/>
                </a:highlight>
              </a:rPr>
              <a:t>. </a:t>
            </a:r>
          </a:p>
        </p:txBody>
      </p:sp>
      <p:pic>
        <p:nvPicPr>
          <p:cNvPr id="23" name="Picture 22">
            <a:extLst>
              <a:ext uri="{FF2B5EF4-FFF2-40B4-BE49-F238E27FC236}">
                <a16:creationId xmlns:a16="http://schemas.microsoft.com/office/drawing/2014/main" id="{35814EC8-2587-40E5-8F56-634F4D1BC787}"/>
              </a:ext>
            </a:extLst>
          </p:cNvPr>
          <p:cNvPicPr>
            <a:picLocks noChangeAspect="1"/>
          </p:cNvPicPr>
          <p:nvPr/>
        </p:nvPicPr>
        <p:blipFill rotWithShape="1">
          <a:blip r:embed="rId3"/>
          <a:srcRect t="17244" b="6662"/>
          <a:stretch/>
        </p:blipFill>
        <p:spPr>
          <a:xfrm>
            <a:off x="2077915" y="2330002"/>
            <a:ext cx="9041424" cy="3912154"/>
          </a:xfrm>
          <a:prstGeom prst="rect">
            <a:avLst/>
          </a:prstGeom>
        </p:spPr>
      </p:pic>
      <p:sp>
        <p:nvSpPr>
          <p:cNvPr id="24" name="TextBox 23">
            <a:extLst>
              <a:ext uri="{FF2B5EF4-FFF2-40B4-BE49-F238E27FC236}">
                <a16:creationId xmlns:a16="http://schemas.microsoft.com/office/drawing/2014/main" id="{827F1881-514B-4A7A-84F0-74F1C6AFCEA6}"/>
              </a:ext>
            </a:extLst>
          </p:cNvPr>
          <p:cNvSpPr txBox="1"/>
          <p:nvPr/>
        </p:nvSpPr>
        <p:spPr>
          <a:xfrm>
            <a:off x="2702169" y="1390992"/>
            <a:ext cx="7511561" cy="646331"/>
          </a:xfrm>
          <a:prstGeom prst="rect">
            <a:avLst/>
          </a:prstGeom>
          <a:noFill/>
        </p:spPr>
        <p:txBody>
          <a:bodyPr wrap="square" rtlCol="0">
            <a:spAutoFit/>
          </a:bodyPr>
          <a:lstStyle/>
          <a:p>
            <a:r>
              <a:rPr lang="en-US" dirty="0">
                <a:solidFill>
                  <a:schemeClr val="bg1"/>
                </a:solidFill>
                <a:highlight>
                  <a:srgbClr val="000000"/>
                </a:highlight>
              </a:rPr>
              <a:t>Open </a:t>
            </a:r>
            <a:r>
              <a:rPr lang="en-US" dirty="0" err="1">
                <a:solidFill>
                  <a:schemeClr val="bg1"/>
                </a:solidFill>
                <a:highlight>
                  <a:srgbClr val="000000"/>
                </a:highlight>
              </a:rPr>
              <a:t>freecad</a:t>
            </a:r>
            <a:r>
              <a:rPr lang="en-US" dirty="0">
                <a:solidFill>
                  <a:schemeClr val="bg1"/>
                </a:solidFill>
                <a:highlight>
                  <a:srgbClr val="000000"/>
                </a:highlight>
              </a:rPr>
              <a:t>, go to part design, then click on additive cube and now change the dimensions as length = 500mm, width = 300mm,  and height = 30 mm</a:t>
            </a:r>
          </a:p>
        </p:txBody>
      </p:sp>
    </p:spTree>
    <p:extLst>
      <p:ext uri="{BB962C8B-B14F-4D97-AF65-F5344CB8AC3E}">
        <p14:creationId xmlns:p14="http://schemas.microsoft.com/office/powerpoint/2010/main" val="289139577"/>
      </p:ext>
    </p:extLst>
  </p:cSld>
  <p:clrMapOvr>
    <a:masterClrMapping/>
  </p:clrMapOvr>
  <p:transition>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EE3BB44-E135-43D0-90CA-A9B3D2938978}"/>
              </a:ext>
            </a:extLst>
          </p:cNvPr>
          <p:cNvPicPr>
            <a:picLocks noChangeAspect="1"/>
          </p:cNvPicPr>
          <p:nvPr/>
        </p:nvPicPr>
        <p:blipFill rotWithShape="1">
          <a:blip r:embed="rId3">
            <a:extLst>
              <a:ext uri="{28A0092B-C50C-407E-A947-70E740481C1C}">
                <a14:useLocalDpi xmlns:a14="http://schemas.microsoft.com/office/drawing/2010/main" val="0"/>
              </a:ext>
            </a:extLst>
          </a:blip>
          <a:srcRect t="16852" b="10075"/>
          <a:stretch/>
        </p:blipFill>
        <p:spPr>
          <a:xfrm>
            <a:off x="1522962" y="1965959"/>
            <a:ext cx="10085034" cy="4145281"/>
          </a:xfrm>
          <a:prstGeom prst="rect">
            <a:avLst/>
          </a:prstGeom>
        </p:spPr>
      </p:pic>
      <p:sp>
        <p:nvSpPr>
          <p:cNvPr id="4" name="TextBox 3">
            <a:extLst>
              <a:ext uri="{FF2B5EF4-FFF2-40B4-BE49-F238E27FC236}">
                <a16:creationId xmlns:a16="http://schemas.microsoft.com/office/drawing/2014/main" id="{A5062A0B-93BD-49F2-ACFB-E00BBF8AC2FC}"/>
              </a:ext>
            </a:extLst>
          </p:cNvPr>
          <p:cNvSpPr txBox="1"/>
          <p:nvPr/>
        </p:nvSpPr>
        <p:spPr>
          <a:xfrm>
            <a:off x="1522962" y="1034533"/>
            <a:ext cx="10287000" cy="369332"/>
          </a:xfrm>
          <a:prstGeom prst="rect">
            <a:avLst/>
          </a:prstGeom>
          <a:noFill/>
        </p:spPr>
        <p:txBody>
          <a:bodyPr wrap="square">
            <a:spAutoFit/>
          </a:bodyPr>
          <a:lstStyle/>
          <a:p>
            <a:r>
              <a:rPr lang="en-US" sz="1800" dirty="0">
                <a:solidFill>
                  <a:schemeClr val="bg1"/>
                </a:solidFill>
                <a:highlight>
                  <a:srgbClr val="000000"/>
                </a:highlight>
              </a:rPr>
              <a:t>Now Pad the sketch we created above and pad it with a length of 5</a:t>
            </a:r>
            <a:r>
              <a:rPr lang="en-US" dirty="0">
                <a:solidFill>
                  <a:schemeClr val="bg1"/>
                </a:solidFill>
                <a:highlight>
                  <a:srgbClr val="000000"/>
                </a:highlight>
              </a:rPr>
              <a:t>mm.</a:t>
            </a:r>
            <a:endParaRPr lang="en-US" sz="1800" dirty="0">
              <a:solidFill>
                <a:schemeClr val="bg1"/>
              </a:solidFill>
              <a:highlight>
                <a:srgbClr val="000000"/>
              </a:highlight>
            </a:endParaRPr>
          </a:p>
        </p:txBody>
      </p:sp>
    </p:spTree>
    <p:extLst>
      <p:ext uri="{BB962C8B-B14F-4D97-AF65-F5344CB8AC3E}">
        <p14:creationId xmlns:p14="http://schemas.microsoft.com/office/powerpoint/2010/main" val="3506504047"/>
      </p:ext>
    </p:extLst>
  </p:cSld>
  <p:clrMapOvr>
    <a:masterClrMapping/>
  </p:clrMapOvr>
  <p:transition>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1D6C95A-80A5-409D-ABFC-B7B5D8D7D741}"/>
              </a:ext>
            </a:extLst>
          </p:cNvPr>
          <p:cNvPicPr>
            <a:picLocks noChangeAspect="1"/>
          </p:cNvPicPr>
          <p:nvPr/>
        </p:nvPicPr>
        <p:blipFill rotWithShape="1">
          <a:blip r:embed="rId4">
            <a:extLst>
              <a:ext uri="{28A0092B-C50C-407E-A947-70E740481C1C}">
                <a14:useLocalDpi xmlns:a14="http://schemas.microsoft.com/office/drawing/2010/main" val="0"/>
              </a:ext>
            </a:extLst>
          </a:blip>
          <a:srcRect l="23578" t="16816" r="21647" b="11380"/>
          <a:stretch/>
        </p:blipFill>
        <p:spPr>
          <a:xfrm>
            <a:off x="3749173" y="1787768"/>
            <a:ext cx="5635870" cy="4155831"/>
          </a:xfrm>
          <a:prstGeom prst="rect">
            <a:avLst/>
          </a:prstGeom>
        </p:spPr>
      </p:pic>
      <p:sp>
        <p:nvSpPr>
          <p:cNvPr id="4" name="TextBox 3">
            <a:extLst>
              <a:ext uri="{FF2B5EF4-FFF2-40B4-BE49-F238E27FC236}">
                <a16:creationId xmlns:a16="http://schemas.microsoft.com/office/drawing/2014/main" id="{FFCD0850-A106-4E18-8125-290C21D2FA48}"/>
              </a:ext>
            </a:extLst>
          </p:cNvPr>
          <p:cNvSpPr txBox="1"/>
          <p:nvPr/>
        </p:nvSpPr>
        <p:spPr>
          <a:xfrm>
            <a:off x="1675068" y="804594"/>
            <a:ext cx="9784080" cy="646331"/>
          </a:xfrm>
          <a:prstGeom prst="rect">
            <a:avLst/>
          </a:prstGeom>
          <a:noFill/>
        </p:spPr>
        <p:txBody>
          <a:bodyPr wrap="square">
            <a:spAutoFit/>
          </a:bodyPr>
          <a:lstStyle/>
          <a:p>
            <a:r>
              <a:rPr lang="en-IN" sz="1800" dirty="0">
                <a:solidFill>
                  <a:schemeClr val="bg1"/>
                </a:solidFill>
                <a:highlight>
                  <a:srgbClr val="000000"/>
                </a:highlight>
              </a:rPr>
              <a:t>Next select the option Helix in creation of parameterized geometric primitives and give the values Pitch = 0.075, Height =12mm and Radius = </a:t>
            </a:r>
            <a:r>
              <a:rPr lang="en-IN" dirty="0">
                <a:solidFill>
                  <a:schemeClr val="bg1"/>
                </a:solidFill>
                <a:highlight>
                  <a:srgbClr val="000000"/>
                </a:highlight>
              </a:rPr>
              <a:t>3mm</a:t>
            </a:r>
            <a:r>
              <a:rPr lang="en-IN" sz="1800" dirty="0">
                <a:solidFill>
                  <a:schemeClr val="bg1"/>
                </a:solidFill>
                <a:highlight>
                  <a:srgbClr val="000000"/>
                </a:highlight>
              </a:rPr>
              <a:t>. </a:t>
            </a:r>
          </a:p>
        </p:txBody>
      </p:sp>
    </p:spTree>
    <p:extLst>
      <p:ext uri="{BB962C8B-B14F-4D97-AF65-F5344CB8AC3E}">
        <p14:creationId xmlns:p14="http://schemas.microsoft.com/office/powerpoint/2010/main" val="3198733605"/>
      </p:ext>
    </p:extLst>
  </p:cSld>
  <p:clrMapOvr>
    <a:masterClrMapping/>
  </p:clrMapOvr>
  <p:transition>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AC290DA-3069-4A3F-874D-BBAD15954C5D}"/>
              </a:ext>
            </a:extLst>
          </p:cNvPr>
          <p:cNvPicPr>
            <a:picLocks noChangeAspect="1"/>
          </p:cNvPicPr>
          <p:nvPr/>
        </p:nvPicPr>
        <p:blipFill rotWithShape="1">
          <a:blip r:embed="rId3">
            <a:extLst>
              <a:ext uri="{28A0092B-C50C-407E-A947-70E740481C1C}">
                <a14:useLocalDpi xmlns:a14="http://schemas.microsoft.com/office/drawing/2010/main" val="0"/>
              </a:ext>
            </a:extLst>
          </a:blip>
          <a:srcRect t="17175" r="351" b="10381"/>
          <a:stretch/>
        </p:blipFill>
        <p:spPr>
          <a:xfrm>
            <a:off x="1844040" y="1828799"/>
            <a:ext cx="9295661" cy="4236721"/>
          </a:xfrm>
          <a:prstGeom prst="rect">
            <a:avLst/>
          </a:prstGeom>
        </p:spPr>
      </p:pic>
      <p:sp>
        <p:nvSpPr>
          <p:cNvPr id="4" name="TextBox 3">
            <a:extLst>
              <a:ext uri="{FF2B5EF4-FFF2-40B4-BE49-F238E27FC236}">
                <a16:creationId xmlns:a16="http://schemas.microsoft.com/office/drawing/2014/main" id="{F0E6C753-B7A7-4AC1-800A-CF27262D2176}"/>
              </a:ext>
            </a:extLst>
          </p:cNvPr>
          <p:cNvSpPr txBox="1"/>
          <p:nvPr/>
        </p:nvSpPr>
        <p:spPr>
          <a:xfrm>
            <a:off x="1981200" y="792480"/>
            <a:ext cx="8611784" cy="646331"/>
          </a:xfrm>
          <a:prstGeom prst="rect">
            <a:avLst/>
          </a:prstGeom>
          <a:noFill/>
        </p:spPr>
        <p:txBody>
          <a:bodyPr wrap="square">
            <a:spAutoFit/>
          </a:bodyPr>
          <a:lstStyle/>
          <a:p>
            <a:r>
              <a:rPr lang="en-IN" sz="1800" dirty="0">
                <a:solidFill>
                  <a:schemeClr val="bg1"/>
                </a:solidFill>
                <a:highlight>
                  <a:srgbClr val="000000"/>
                </a:highlight>
              </a:rPr>
              <a:t>Next we will create a shape blinder and select the object as helix and also adjust the helix such that it passes throughout the nut as shown.</a:t>
            </a:r>
          </a:p>
        </p:txBody>
      </p:sp>
    </p:spTree>
    <p:extLst>
      <p:ext uri="{BB962C8B-B14F-4D97-AF65-F5344CB8AC3E}">
        <p14:creationId xmlns:p14="http://schemas.microsoft.com/office/powerpoint/2010/main" val="1417648117"/>
      </p:ext>
    </p:extLst>
  </p:cSld>
  <p:clrMapOvr>
    <a:masterClrMapping/>
  </p:clrMapOvr>
  <p:transition>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F6C8A0A-F43D-4C38-B9E1-A6815474D2EC}"/>
              </a:ext>
            </a:extLst>
          </p:cNvPr>
          <p:cNvPicPr>
            <a:picLocks noChangeAspect="1"/>
          </p:cNvPicPr>
          <p:nvPr/>
        </p:nvPicPr>
        <p:blipFill rotWithShape="1">
          <a:blip r:embed="rId3">
            <a:extLst>
              <a:ext uri="{28A0092B-C50C-407E-A947-70E740481C1C}">
                <a14:useLocalDpi xmlns:a14="http://schemas.microsoft.com/office/drawing/2010/main" val="0"/>
              </a:ext>
            </a:extLst>
          </a:blip>
          <a:srcRect l="1" t="17116" r="-178" b="8555"/>
          <a:stretch/>
        </p:blipFill>
        <p:spPr>
          <a:xfrm>
            <a:off x="1463188" y="2042160"/>
            <a:ext cx="10005134" cy="4175760"/>
          </a:xfrm>
          <a:prstGeom prst="rect">
            <a:avLst/>
          </a:prstGeom>
        </p:spPr>
      </p:pic>
      <p:sp>
        <p:nvSpPr>
          <p:cNvPr id="4" name="TextBox 3">
            <a:extLst>
              <a:ext uri="{FF2B5EF4-FFF2-40B4-BE49-F238E27FC236}">
                <a16:creationId xmlns:a16="http://schemas.microsoft.com/office/drawing/2014/main" id="{2AD8F104-B77C-4F15-80AF-4374ED8EFF07}"/>
              </a:ext>
            </a:extLst>
          </p:cNvPr>
          <p:cNvSpPr txBox="1"/>
          <p:nvPr/>
        </p:nvSpPr>
        <p:spPr>
          <a:xfrm>
            <a:off x="1600200" y="827843"/>
            <a:ext cx="10143182" cy="923330"/>
          </a:xfrm>
          <a:prstGeom prst="rect">
            <a:avLst/>
          </a:prstGeom>
          <a:noFill/>
        </p:spPr>
        <p:txBody>
          <a:bodyPr wrap="square">
            <a:spAutoFit/>
          </a:bodyPr>
          <a:lstStyle/>
          <a:p>
            <a:r>
              <a:rPr lang="en-IN" dirty="0">
                <a:solidFill>
                  <a:schemeClr val="bg1"/>
                </a:solidFill>
                <a:highlight>
                  <a:srgbClr val="000000"/>
                </a:highlight>
              </a:rPr>
              <a:t>Now we need to sketch a triangle at the top of the helix to shape it like a thread. For that first select and create an edge linked to an external geometry option in sketcher and create a point then sketch a triangle using that point with an included angle 60˚.</a:t>
            </a:r>
          </a:p>
        </p:txBody>
      </p:sp>
    </p:spTree>
    <p:extLst>
      <p:ext uri="{BB962C8B-B14F-4D97-AF65-F5344CB8AC3E}">
        <p14:creationId xmlns:p14="http://schemas.microsoft.com/office/powerpoint/2010/main" val="3636115825"/>
      </p:ext>
    </p:extLst>
  </p:cSld>
  <p:clrMapOvr>
    <a:masterClrMapping/>
  </p:clrMapOvr>
  <p:transition>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DAA8570-9F87-4D8D-8728-BE74675B86FC}"/>
              </a:ext>
            </a:extLst>
          </p:cNvPr>
          <p:cNvPicPr>
            <a:picLocks noChangeAspect="1"/>
          </p:cNvPicPr>
          <p:nvPr/>
        </p:nvPicPr>
        <p:blipFill rotWithShape="1">
          <a:blip r:embed="rId3">
            <a:extLst>
              <a:ext uri="{28A0092B-C50C-407E-A947-70E740481C1C}">
                <a14:useLocalDpi xmlns:a14="http://schemas.microsoft.com/office/drawing/2010/main" val="0"/>
              </a:ext>
            </a:extLst>
          </a:blip>
          <a:srcRect l="1" t="17152" r="-198" b="10601"/>
          <a:stretch/>
        </p:blipFill>
        <p:spPr>
          <a:xfrm>
            <a:off x="2085704" y="1821179"/>
            <a:ext cx="8861794" cy="4244341"/>
          </a:xfrm>
          <a:prstGeom prst="rect">
            <a:avLst/>
          </a:prstGeom>
        </p:spPr>
      </p:pic>
      <p:sp>
        <p:nvSpPr>
          <p:cNvPr id="4" name="TextBox 3">
            <a:extLst>
              <a:ext uri="{FF2B5EF4-FFF2-40B4-BE49-F238E27FC236}">
                <a16:creationId xmlns:a16="http://schemas.microsoft.com/office/drawing/2014/main" id="{4657CCB8-21E8-4D1C-9CEF-6BE94F288D19}"/>
              </a:ext>
            </a:extLst>
          </p:cNvPr>
          <p:cNvSpPr txBox="1"/>
          <p:nvPr/>
        </p:nvSpPr>
        <p:spPr>
          <a:xfrm>
            <a:off x="1886083" y="705533"/>
            <a:ext cx="9261036" cy="646331"/>
          </a:xfrm>
          <a:prstGeom prst="rect">
            <a:avLst/>
          </a:prstGeom>
          <a:noFill/>
        </p:spPr>
        <p:txBody>
          <a:bodyPr wrap="square">
            <a:spAutoFit/>
          </a:bodyPr>
          <a:lstStyle/>
          <a:p>
            <a:r>
              <a:rPr lang="en-IN" sz="1800" dirty="0">
                <a:solidFill>
                  <a:schemeClr val="bg1"/>
                </a:solidFill>
                <a:highlight>
                  <a:srgbClr val="000000"/>
                </a:highlight>
              </a:rPr>
              <a:t>Next create a Subtractive Pipe for the sketch that we have drawn above and select the object as shape blinder and change the Orientation Mode to </a:t>
            </a:r>
            <a:r>
              <a:rPr lang="en-IN" sz="1800" dirty="0" err="1">
                <a:solidFill>
                  <a:schemeClr val="bg1"/>
                </a:solidFill>
                <a:highlight>
                  <a:srgbClr val="000000"/>
                </a:highlight>
              </a:rPr>
              <a:t>Frenet</a:t>
            </a:r>
            <a:r>
              <a:rPr lang="en-IN" sz="1800" dirty="0">
                <a:solidFill>
                  <a:schemeClr val="bg1"/>
                </a:solidFill>
                <a:highlight>
                  <a:srgbClr val="000000"/>
                </a:highlight>
              </a:rPr>
              <a:t>. </a:t>
            </a:r>
          </a:p>
        </p:txBody>
      </p:sp>
    </p:spTree>
    <p:extLst>
      <p:ext uri="{BB962C8B-B14F-4D97-AF65-F5344CB8AC3E}">
        <p14:creationId xmlns:p14="http://schemas.microsoft.com/office/powerpoint/2010/main" val="2204414558"/>
      </p:ext>
    </p:extLst>
  </p:cSld>
  <p:clrMapOvr>
    <a:masterClrMapping/>
  </p:clrMapOvr>
  <p:transition>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0977E9B-247B-4F70-B753-8424E9622D87}"/>
              </a:ext>
            </a:extLst>
          </p:cNvPr>
          <p:cNvPicPr>
            <a:picLocks noChangeAspect="1"/>
          </p:cNvPicPr>
          <p:nvPr/>
        </p:nvPicPr>
        <p:blipFill rotWithShape="1">
          <a:blip r:embed="rId3">
            <a:extLst>
              <a:ext uri="{28A0092B-C50C-407E-A947-70E740481C1C}">
                <a14:useLocalDpi xmlns:a14="http://schemas.microsoft.com/office/drawing/2010/main" val="0"/>
              </a:ext>
            </a:extLst>
          </a:blip>
          <a:srcRect l="26588" t="17754" r="21667" b="14276"/>
          <a:stretch/>
        </p:blipFill>
        <p:spPr>
          <a:xfrm>
            <a:off x="3093719" y="899160"/>
            <a:ext cx="6744559" cy="4983480"/>
          </a:xfrm>
          <a:prstGeom prst="rect">
            <a:avLst/>
          </a:prstGeom>
        </p:spPr>
      </p:pic>
    </p:spTree>
    <p:extLst>
      <p:ext uri="{BB962C8B-B14F-4D97-AF65-F5344CB8AC3E}">
        <p14:creationId xmlns:p14="http://schemas.microsoft.com/office/powerpoint/2010/main" val="2042278562"/>
      </p:ext>
    </p:extLst>
  </p:cSld>
  <p:clrMapOvr>
    <a:masterClrMapping/>
  </p:clrMapOvr>
  <p:transition>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04010-B72A-41EF-BB04-B8D1251B5EED}"/>
              </a:ext>
            </a:extLst>
          </p:cNvPr>
          <p:cNvSpPr>
            <a:spLocks noGrp="1"/>
          </p:cNvSpPr>
          <p:nvPr>
            <p:ph type="title"/>
          </p:nvPr>
        </p:nvSpPr>
        <p:spPr/>
        <p:txBody>
          <a:bodyPr/>
          <a:lstStyle/>
          <a:p>
            <a:r>
              <a:rPr lang="en-US"/>
              <a:t>QUICK OVERVIEW</a:t>
            </a:r>
          </a:p>
        </p:txBody>
      </p:sp>
      <p:sp>
        <p:nvSpPr>
          <p:cNvPr id="3" name="Text Placeholder 2">
            <a:extLst>
              <a:ext uri="{FF2B5EF4-FFF2-40B4-BE49-F238E27FC236}">
                <a16:creationId xmlns:a16="http://schemas.microsoft.com/office/drawing/2014/main" id="{51381E0A-9D0C-41E6-9EB7-7DDE364845F1}"/>
              </a:ext>
            </a:extLst>
          </p:cNvPr>
          <p:cNvSpPr>
            <a:spLocks noGrp="1"/>
          </p:cNvSpPr>
          <p:nvPr>
            <p:ph type="body" idx="1"/>
          </p:nvPr>
        </p:nvSpPr>
        <p:spPr/>
        <p:txBody>
          <a:bodyPr/>
          <a:lstStyle/>
          <a:p>
            <a:r>
              <a:rPr lang="en-US"/>
              <a:t>CREATED MODELS</a:t>
            </a:r>
          </a:p>
        </p:txBody>
      </p:sp>
    </p:spTree>
    <p:extLst>
      <p:ext uri="{BB962C8B-B14F-4D97-AF65-F5344CB8AC3E}">
        <p14:creationId xmlns:p14="http://schemas.microsoft.com/office/powerpoint/2010/main" val="1490547239"/>
      </p:ext>
    </p:extLst>
  </p:cSld>
  <p:clrMapOvr>
    <a:masterClrMapping/>
  </p:clrMapOvr>
  <p:transition>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D543B5B-5280-4990-A6D4-A10002B9BC52}"/>
              </a:ext>
            </a:extLst>
          </p:cNvPr>
          <p:cNvPicPr>
            <a:picLocks noChangeAspect="1"/>
          </p:cNvPicPr>
          <p:nvPr/>
        </p:nvPicPr>
        <p:blipFill rotWithShape="1">
          <a:blip r:embed="rId3"/>
          <a:srcRect l="20374" t="16666" r="3751" b="6222"/>
          <a:stretch/>
        </p:blipFill>
        <p:spPr>
          <a:xfrm>
            <a:off x="2285650" y="800805"/>
            <a:ext cx="4226520" cy="2416149"/>
          </a:xfrm>
          <a:prstGeom prst="rect">
            <a:avLst/>
          </a:prstGeom>
        </p:spPr>
      </p:pic>
      <p:pic>
        <p:nvPicPr>
          <p:cNvPr id="4" name="Picture 3">
            <a:extLst>
              <a:ext uri="{FF2B5EF4-FFF2-40B4-BE49-F238E27FC236}">
                <a16:creationId xmlns:a16="http://schemas.microsoft.com/office/drawing/2014/main" id="{6D3240CD-8E1C-403C-B267-2CAB5BA8620F}"/>
              </a:ext>
            </a:extLst>
          </p:cNvPr>
          <p:cNvPicPr>
            <a:picLocks noChangeAspect="1"/>
          </p:cNvPicPr>
          <p:nvPr/>
        </p:nvPicPr>
        <p:blipFill rotWithShape="1">
          <a:blip r:embed="rId4"/>
          <a:srcRect l="28919" t="25187" r="8990" b="8522"/>
          <a:stretch/>
        </p:blipFill>
        <p:spPr>
          <a:xfrm>
            <a:off x="2350311" y="3557798"/>
            <a:ext cx="4161859" cy="2499397"/>
          </a:xfrm>
          <a:prstGeom prst="rect">
            <a:avLst/>
          </a:prstGeom>
        </p:spPr>
      </p:pic>
      <p:pic>
        <p:nvPicPr>
          <p:cNvPr id="5" name="Picture 4">
            <a:extLst>
              <a:ext uri="{FF2B5EF4-FFF2-40B4-BE49-F238E27FC236}">
                <a16:creationId xmlns:a16="http://schemas.microsoft.com/office/drawing/2014/main" id="{EBEFC431-44D9-45B9-A0CE-BE0834D65596}"/>
              </a:ext>
            </a:extLst>
          </p:cNvPr>
          <p:cNvPicPr>
            <a:picLocks noChangeAspect="1"/>
          </p:cNvPicPr>
          <p:nvPr/>
        </p:nvPicPr>
        <p:blipFill rotWithShape="1">
          <a:blip r:embed="rId5"/>
          <a:srcRect l="30990" t="23931" r="16606" b="25193"/>
          <a:stretch/>
        </p:blipFill>
        <p:spPr>
          <a:xfrm>
            <a:off x="7025684" y="843737"/>
            <a:ext cx="4267012" cy="2330287"/>
          </a:xfrm>
          <a:prstGeom prst="rect">
            <a:avLst/>
          </a:prstGeom>
        </p:spPr>
      </p:pic>
      <p:pic>
        <p:nvPicPr>
          <p:cNvPr id="6" name="Picture 5">
            <a:extLst>
              <a:ext uri="{FF2B5EF4-FFF2-40B4-BE49-F238E27FC236}">
                <a16:creationId xmlns:a16="http://schemas.microsoft.com/office/drawing/2014/main" id="{0D323806-77C3-4064-8BC4-00689402DBD4}"/>
              </a:ext>
            </a:extLst>
          </p:cNvPr>
          <p:cNvPicPr>
            <a:picLocks noChangeAspect="1"/>
          </p:cNvPicPr>
          <p:nvPr/>
        </p:nvPicPr>
        <p:blipFill rotWithShape="1">
          <a:blip r:embed="rId6"/>
          <a:srcRect l="30866" t="27290" r="10577" b="12779"/>
          <a:stretch/>
        </p:blipFill>
        <p:spPr>
          <a:xfrm>
            <a:off x="7025685" y="3557798"/>
            <a:ext cx="4267011" cy="2456465"/>
          </a:xfrm>
          <a:prstGeom prst="rect">
            <a:avLst/>
          </a:prstGeom>
        </p:spPr>
      </p:pic>
    </p:spTree>
    <p:extLst>
      <p:ext uri="{BB962C8B-B14F-4D97-AF65-F5344CB8AC3E}">
        <p14:creationId xmlns:p14="http://schemas.microsoft.com/office/powerpoint/2010/main" val="1038018473"/>
      </p:ext>
    </p:extLst>
  </p:cSld>
  <p:clrMapOvr>
    <a:masterClrMapping/>
  </p:clrMapOvr>
  <p:transition>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1438F4B-4B00-4775-8A21-A24B375C3A48}"/>
              </a:ext>
            </a:extLst>
          </p:cNvPr>
          <p:cNvPicPr>
            <a:picLocks noChangeAspect="1"/>
          </p:cNvPicPr>
          <p:nvPr/>
        </p:nvPicPr>
        <p:blipFill rotWithShape="1">
          <a:blip r:embed="rId3">
            <a:extLst>
              <a:ext uri="{28A0092B-C50C-407E-A947-70E740481C1C}">
                <a14:useLocalDpi xmlns:a14="http://schemas.microsoft.com/office/drawing/2010/main" val="0"/>
              </a:ext>
            </a:extLst>
          </a:blip>
          <a:srcRect l="46903" t="33724" r="31913" b="17925"/>
          <a:stretch/>
        </p:blipFill>
        <p:spPr>
          <a:xfrm>
            <a:off x="1872761" y="1707889"/>
            <a:ext cx="2681040" cy="3442220"/>
          </a:xfrm>
          <a:prstGeom prst="rect">
            <a:avLst/>
          </a:prstGeom>
        </p:spPr>
      </p:pic>
      <p:pic>
        <p:nvPicPr>
          <p:cNvPr id="5" name="Picture 4">
            <a:extLst>
              <a:ext uri="{FF2B5EF4-FFF2-40B4-BE49-F238E27FC236}">
                <a16:creationId xmlns:a16="http://schemas.microsoft.com/office/drawing/2014/main" id="{1DAB789D-0CDC-4167-A589-83DE30286BEE}"/>
              </a:ext>
            </a:extLst>
          </p:cNvPr>
          <p:cNvPicPr>
            <a:picLocks noChangeAspect="1"/>
          </p:cNvPicPr>
          <p:nvPr/>
        </p:nvPicPr>
        <p:blipFill rotWithShape="1">
          <a:blip r:embed="rId4"/>
          <a:srcRect l="40196" t="20974" r="43433" b="10000"/>
          <a:stretch/>
        </p:blipFill>
        <p:spPr>
          <a:xfrm>
            <a:off x="5222630" y="652908"/>
            <a:ext cx="2341015" cy="5552181"/>
          </a:xfrm>
          <a:prstGeom prst="rect">
            <a:avLst/>
          </a:prstGeom>
        </p:spPr>
      </p:pic>
      <p:pic>
        <p:nvPicPr>
          <p:cNvPr id="6" name="Picture 5">
            <a:extLst>
              <a:ext uri="{FF2B5EF4-FFF2-40B4-BE49-F238E27FC236}">
                <a16:creationId xmlns:a16="http://schemas.microsoft.com/office/drawing/2014/main" id="{F8FCF60A-22F7-418E-9DA0-8F26910526C7}"/>
              </a:ext>
            </a:extLst>
          </p:cNvPr>
          <p:cNvPicPr>
            <a:picLocks noChangeAspect="1"/>
          </p:cNvPicPr>
          <p:nvPr/>
        </p:nvPicPr>
        <p:blipFill rotWithShape="1">
          <a:blip r:embed="rId5">
            <a:extLst>
              <a:ext uri="{28A0092B-C50C-407E-A947-70E740481C1C}">
                <a14:useLocalDpi xmlns:a14="http://schemas.microsoft.com/office/drawing/2010/main" val="0"/>
              </a:ext>
            </a:extLst>
          </a:blip>
          <a:srcRect l="30793" t="17754" r="31164" b="14276"/>
          <a:stretch/>
        </p:blipFill>
        <p:spPr>
          <a:xfrm>
            <a:off x="8232474" y="1707889"/>
            <a:ext cx="3322204" cy="3338895"/>
          </a:xfrm>
          <a:prstGeom prst="rect">
            <a:avLst/>
          </a:prstGeom>
        </p:spPr>
      </p:pic>
    </p:spTree>
    <p:extLst>
      <p:ext uri="{BB962C8B-B14F-4D97-AF65-F5344CB8AC3E}">
        <p14:creationId xmlns:p14="http://schemas.microsoft.com/office/powerpoint/2010/main" val="2756951297"/>
      </p:ext>
    </p:extLst>
  </p:cSld>
  <p:clrMapOvr>
    <a:masterClrMapping/>
  </p:clrMapOvr>
  <p:transition>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FDBF-A2BD-49BC-8735-FC6B6EE0A051}"/>
              </a:ext>
            </a:extLst>
          </p:cNvPr>
          <p:cNvSpPr>
            <a:spLocks noGrp="1"/>
          </p:cNvSpPr>
          <p:nvPr>
            <p:ph type="title"/>
          </p:nvPr>
        </p:nvSpPr>
        <p:spPr/>
        <p:txBody>
          <a:bodyPr/>
          <a:lstStyle/>
          <a:p>
            <a:r>
              <a:rPr lang="en-US"/>
              <a:t>ASSEMBLY</a:t>
            </a:r>
          </a:p>
        </p:txBody>
      </p:sp>
      <p:sp>
        <p:nvSpPr>
          <p:cNvPr id="3" name="Text Placeholder 2">
            <a:extLst>
              <a:ext uri="{FF2B5EF4-FFF2-40B4-BE49-F238E27FC236}">
                <a16:creationId xmlns:a16="http://schemas.microsoft.com/office/drawing/2014/main" id="{58F3F7BC-2616-48F6-AF89-E54D6F034F77}"/>
              </a:ext>
            </a:extLst>
          </p:cNvPr>
          <p:cNvSpPr>
            <a:spLocks noGrp="1"/>
          </p:cNvSpPr>
          <p:nvPr>
            <p:ph type="body" idx="1"/>
          </p:nvPr>
        </p:nvSpPr>
        <p:spPr>
          <a:xfrm>
            <a:off x="2147697" y="4352465"/>
            <a:ext cx="7896606" cy="1265082"/>
          </a:xfrm>
        </p:spPr>
        <p:txBody>
          <a:bodyPr/>
          <a:lstStyle/>
          <a:p>
            <a:r>
              <a:rPr lang="en-US"/>
              <a:t>MAKING THE FOLDING BRACKET WITH ITS CONSTITUENT PARTS</a:t>
            </a:r>
          </a:p>
        </p:txBody>
      </p:sp>
    </p:spTree>
    <p:extLst>
      <p:ext uri="{BB962C8B-B14F-4D97-AF65-F5344CB8AC3E}">
        <p14:creationId xmlns:p14="http://schemas.microsoft.com/office/powerpoint/2010/main" val="3398453583"/>
      </p:ext>
    </p:extLst>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imple-notebook-on-black-ppt-backgrounds-powerpoint – ITSC 2016 MADRID">
            <a:extLst>
              <a:ext uri="{FF2B5EF4-FFF2-40B4-BE49-F238E27FC236}">
                <a16:creationId xmlns:a16="http://schemas.microsoft.com/office/drawing/2014/main" id="{53D673BB-6021-4F60-83CA-3F6582095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1DDB5A6-F9DE-467C-ADA1-FCD124935968}"/>
              </a:ext>
            </a:extLst>
          </p:cNvPr>
          <p:cNvPicPr>
            <a:picLocks noChangeAspect="1"/>
          </p:cNvPicPr>
          <p:nvPr/>
        </p:nvPicPr>
        <p:blipFill>
          <a:blip r:embed="rId3"/>
          <a:stretch>
            <a:fillRect/>
          </a:stretch>
        </p:blipFill>
        <p:spPr>
          <a:xfrm>
            <a:off x="2031023" y="1389185"/>
            <a:ext cx="9000392" cy="5062721"/>
          </a:xfrm>
          <a:prstGeom prst="rect">
            <a:avLst/>
          </a:prstGeom>
        </p:spPr>
      </p:pic>
      <p:sp>
        <p:nvSpPr>
          <p:cNvPr id="16" name="TextBox 15">
            <a:extLst>
              <a:ext uri="{FF2B5EF4-FFF2-40B4-BE49-F238E27FC236}">
                <a16:creationId xmlns:a16="http://schemas.microsoft.com/office/drawing/2014/main" id="{C7684A4C-40B0-4757-9C4B-22E95CE4D265}"/>
              </a:ext>
            </a:extLst>
          </p:cNvPr>
          <p:cNvSpPr txBox="1"/>
          <p:nvPr/>
        </p:nvSpPr>
        <p:spPr>
          <a:xfrm flipH="1">
            <a:off x="2370405" y="798425"/>
            <a:ext cx="8368519" cy="369332"/>
          </a:xfrm>
          <a:prstGeom prst="rect">
            <a:avLst/>
          </a:prstGeom>
          <a:solidFill>
            <a:schemeClr val="tx1"/>
          </a:solidFill>
        </p:spPr>
        <p:txBody>
          <a:bodyPr wrap="square" rtlCol="0">
            <a:spAutoFit/>
          </a:bodyPr>
          <a:lstStyle/>
          <a:p>
            <a:r>
              <a:rPr lang="en-US">
                <a:solidFill>
                  <a:schemeClr val="bg1"/>
                </a:solidFill>
              </a:rPr>
              <a:t>Now select a face and draw two circles of radius 3mm ( for ease we use constraints ).</a:t>
            </a:r>
          </a:p>
        </p:txBody>
      </p:sp>
    </p:spTree>
    <p:extLst>
      <p:ext uri="{BB962C8B-B14F-4D97-AF65-F5344CB8AC3E}">
        <p14:creationId xmlns:p14="http://schemas.microsoft.com/office/powerpoint/2010/main" val="3896101372"/>
      </p:ext>
    </p:extLst>
  </p:cSld>
  <p:clrMapOvr>
    <a:masterClrMapping/>
  </p:clrMapOvr>
  <p:transition>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CDE45343-FDAA-4376-9BEC-34B659987D7C}"/>
              </a:ext>
            </a:extLst>
          </p:cNvPr>
          <p:cNvGraphicFramePr>
            <a:graphicFrameLocks noGrp="1"/>
          </p:cNvGraphicFramePr>
          <p:nvPr>
            <p:extLst>
              <p:ext uri="{D42A27DB-BD31-4B8C-83A1-F6EECF244321}">
                <p14:modId xmlns:p14="http://schemas.microsoft.com/office/powerpoint/2010/main" val="1782428248"/>
              </p:ext>
            </p:extLst>
          </p:nvPr>
        </p:nvGraphicFramePr>
        <p:xfrm>
          <a:off x="2537325" y="1668379"/>
          <a:ext cx="8128000" cy="407924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1785559327"/>
                    </a:ext>
                  </a:extLst>
                </a:gridCol>
                <a:gridCol w="2032000">
                  <a:extLst>
                    <a:ext uri="{9D8B030D-6E8A-4147-A177-3AD203B41FA5}">
                      <a16:colId xmlns:a16="http://schemas.microsoft.com/office/drawing/2014/main" val="1292630761"/>
                    </a:ext>
                  </a:extLst>
                </a:gridCol>
                <a:gridCol w="2032000">
                  <a:extLst>
                    <a:ext uri="{9D8B030D-6E8A-4147-A177-3AD203B41FA5}">
                      <a16:colId xmlns:a16="http://schemas.microsoft.com/office/drawing/2014/main" val="2526443843"/>
                    </a:ext>
                  </a:extLst>
                </a:gridCol>
                <a:gridCol w="2032000">
                  <a:extLst>
                    <a:ext uri="{9D8B030D-6E8A-4147-A177-3AD203B41FA5}">
                      <a16:colId xmlns:a16="http://schemas.microsoft.com/office/drawing/2014/main" val="1813386461"/>
                    </a:ext>
                  </a:extLst>
                </a:gridCol>
              </a:tblGrid>
              <a:tr h="370840">
                <a:tc>
                  <a:txBody>
                    <a:bodyPr/>
                    <a:lstStyle/>
                    <a:p>
                      <a:r>
                        <a:rPr lang="en-US" dirty="0"/>
                        <a:t>         BODY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         AXIS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        ANGLE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     POSITION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8988353"/>
                  </a:ext>
                </a:extLst>
              </a:tr>
              <a:tr h="370840">
                <a:tc>
                  <a:txBody>
                    <a:bodyPr/>
                    <a:lstStyle/>
                    <a:p>
                      <a:r>
                        <a:rPr lang="en-US" dirty="0"/>
                        <a:t>BLUE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3426006"/>
                  </a:ext>
                </a:extLst>
              </a:tr>
              <a:tr h="370840">
                <a:tc>
                  <a:txBody>
                    <a:bodyPr/>
                    <a:lstStyle/>
                    <a:p>
                      <a:r>
                        <a:rPr lang="en-US" dirty="0"/>
                        <a:t>GREEN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(150,135,30)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5436634"/>
                  </a:ext>
                </a:extLst>
              </a:tr>
              <a:tr h="370840">
                <a:tc>
                  <a:txBody>
                    <a:bodyPr/>
                    <a:lstStyle/>
                    <a:p>
                      <a:r>
                        <a:rPr lang="en-US" dirty="0"/>
                        <a:t>PINK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(150,161,66)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238895"/>
                  </a:ext>
                </a:extLst>
              </a:tr>
              <a:tr h="370840">
                <a:tc>
                  <a:txBody>
                    <a:bodyPr/>
                    <a:lstStyle/>
                    <a:p>
                      <a:r>
                        <a:rPr lang="en-US" dirty="0"/>
                        <a:t>YELLOW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(150,250,86)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222518"/>
                  </a:ext>
                </a:extLst>
              </a:tr>
              <a:tr h="370840">
                <a:tc>
                  <a:txBody>
                    <a:bodyPr/>
                    <a:lstStyle/>
                    <a:p>
                      <a:r>
                        <a:rPr lang="en-US" dirty="0"/>
                        <a:t>SCREW GB1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(195,150,18)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5516531"/>
                  </a:ext>
                </a:extLst>
              </a:tr>
              <a:tr h="370840">
                <a:tc>
                  <a:txBody>
                    <a:bodyPr/>
                    <a:lstStyle/>
                    <a:p>
                      <a:r>
                        <a:rPr lang="en-US" dirty="0"/>
                        <a:t>SCREW GB2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(320,150,18)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8502426"/>
                  </a:ext>
                </a:extLst>
              </a:tr>
              <a:tr h="370840">
                <a:tc>
                  <a:txBody>
                    <a:bodyPr/>
                    <a:lstStyle/>
                    <a:p>
                      <a:r>
                        <a:rPr lang="en-US" dirty="0"/>
                        <a:t>SCREW PY1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(210,150,78)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5326374"/>
                  </a:ext>
                </a:extLst>
              </a:tr>
              <a:tr h="370840">
                <a:tc>
                  <a:txBody>
                    <a:bodyPr/>
                    <a:lstStyle/>
                    <a:p>
                      <a:r>
                        <a:rPr lang="en-US" dirty="0"/>
                        <a:t>SCREW PY2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(360,150,78)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578242"/>
                  </a:ext>
                </a:extLst>
              </a:tr>
              <a:tr h="370840">
                <a:tc>
                  <a:txBody>
                    <a:bodyPr/>
                    <a:lstStyle/>
                    <a:p>
                      <a:r>
                        <a:rPr lang="en-US" dirty="0"/>
                        <a:t>NUT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(165,170,45)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7449456"/>
                  </a:ext>
                </a:extLst>
              </a:tr>
              <a:tr h="370840">
                <a:tc>
                  <a:txBody>
                    <a:bodyPr/>
                    <a:lstStyle/>
                    <a:p>
                      <a:r>
                        <a:rPr lang="en-US" dirty="0"/>
                        <a:t>BOLT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(165,175,45)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3700166"/>
                  </a:ext>
                </a:extLst>
              </a:tr>
            </a:tbl>
          </a:graphicData>
        </a:graphic>
      </p:graphicFrame>
      <p:sp>
        <p:nvSpPr>
          <p:cNvPr id="6" name="TextBox 5">
            <a:extLst>
              <a:ext uri="{FF2B5EF4-FFF2-40B4-BE49-F238E27FC236}">
                <a16:creationId xmlns:a16="http://schemas.microsoft.com/office/drawing/2014/main" id="{ACF695AA-1D92-49CE-8E21-C790FB979857}"/>
              </a:ext>
            </a:extLst>
          </p:cNvPr>
          <p:cNvSpPr txBox="1"/>
          <p:nvPr/>
        </p:nvSpPr>
        <p:spPr>
          <a:xfrm>
            <a:off x="3697910" y="662061"/>
            <a:ext cx="5806831" cy="369332"/>
          </a:xfrm>
          <a:prstGeom prst="rect">
            <a:avLst/>
          </a:prstGeom>
          <a:noFill/>
        </p:spPr>
        <p:txBody>
          <a:bodyPr wrap="square" rtlCol="0">
            <a:spAutoFit/>
          </a:bodyPr>
          <a:lstStyle/>
          <a:p>
            <a:r>
              <a:rPr lang="en-US" dirty="0"/>
              <a:t>PLACEMENTS OF THE COMPONENTS OF THE MODEL</a:t>
            </a:r>
          </a:p>
        </p:txBody>
      </p:sp>
    </p:spTree>
    <p:extLst>
      <p:ext uri="{BB962C8B-B14F-4D97-AF65-F5344CB8AC3E}">
        <p14:creationId xmlns:p14="http://schemas.microsoft.com/office/powerpoint/2010/main" val="284795133"/>
      </p:ext>
    </p:extLst>
  </p:cSld>
  <p:clrMapOvr>
    <a:masterClrMapping/>
  </p:clrMapOvr>
  <p:transition>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simple-notebook-on-black-ppt-backgrounds-powerpoint – ITSC 2016 MADRID">
            <a:extLst>
              <a:ext uri="{FF2B5EF4-FFF2-40B4-BE49-F238E27FC236}">
                <a16:creationId xmlns:a16="http://schemas.microsoft.com/office/drawing/2014/main" id="{D9AA10BB-A3E3-46FF-B7E3-ADA63A6BD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6105A59-BE3E-4CCC-AB92-64A249B8A8C8}"/>
              </a:ext>
            </a:extLst>
          </p:cNvPr>
          <p:cNvPicPr>
            <a:picLocks noChangeAspect="1"/>
          </p:cNvPicPr>
          <p:nvPr/>
        </p:nvPicPr>
        <p:blipFill rotWithShape="1">
          <a:blip r:embed="rId3"/>
          <a:srcRect l="27564" t="17550" r="7692" b="7008"/>
          <a:stretch/>
        </p:blipFill>
        <p:spPr>
          <a:xfrm>
            <a:off x="2461846" y="842107"/>
            <a:ext cx="7893540" cy="5173786"/>
          </a:xfrm>
          <a:prstGeom prst="rect">
            <a:avLst/>
          </a:prstGeom>
        </p:spPr>
      </p:pic>
    </p:spTree>
    <p:extLst>
      <p:ext uri="{BB962C8B-B14F-4D97-AF65-F5344CB8AC3E}">
        <p14:creationId xmlns:p14="http://schemas.microsoft.com/office/powerpoint/2010/main" val="55799415"/>
      </p:ext>
    </p:extLst>
  </p:cSld>
  <p:clrMapOvr>
    <a:masterClrMapping/>
  </p:clrMapOvr>
  <p:transition>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B617441-C1A0-4F0D-8789-6D3DD3FBA38D}"/>
              </a:ext>
            </a:extLst>
          </p:cNvPr>
          <p:cNvPicPr>
            <a:picLocks noChangeAspect="1"/>
          </p:cNvPicPr>
          <p:nvPr/>
        </p:nvPicPr>
        <p:blipFill rotWithShape="1">
          <a:blip r:embed="rId3"/>
          <a:srcRect l="21275" t="18718" r="5241" b="5833"/>
          <a:stretch/>
        </p:blipFill>
        <p:spPr>
          <a:xfrm>
            <a:off x="1907929" y="841863"/>
            <a:ext cx="8959362" cy="5174274"/>
          </a:xfrm>
          <a:prstGeom prst="rect">
            <a:avLst/>
          </a:prstGeom>
        </p:spPr>
      </p:pic>
    </p:spTree>
    <p:extLst>
      <p:ext uri="{BB962C8B-B14F-4D97-AF65-F5344CB8AC3E}">
        <p14:creationId xmlns:p14="http://schemas.microsoft.com/office/powerpoint/2010/main" val="1136260890"/>
      </p:ext>
    </p:extLst>
  </p:cSld>
  <p:clrMapOvr>
    <a:masterClrMapping/>
  </p:clrMapOvr>
  <p:transition>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5ABDABD-3551-42FA-AE23-FA618BD001B2}"/>
              </a:ext>
            </a:extLst>
          </p:cNvPr>
          <p:cNvPicPr>
            <a:picLocks noChangeAspect="1"/>
          </p:cNvPicPr>
          <p:nvPr/>
        </p:nvPicPr>
        <p:blipFill rotWithShape="1">
          <a:blip r:embed="rId3"/>
          <a:srcRect l="32379" t="18719" r="6538" b="6859"/>
          <a:stretch/>
        </p:blipFill>
        <p:spPr>
          <a:xfrm>
            <a:off x="2684976" y="806694"/>
            <a:ext cx="7880056" cy="5400676"/>
          </a:xfrm>
          <a:prstGeom prst="rect">
            <a:avLst/>
          </a:prstGeom>
        </p:spPr>
      </p:pic>
    </p:spTree>
    <p:extLst>
      <p:ext uri="{BB962C8B-B14F-4D97-AF65-F5344CB8AC3E}">
        <p14:creationId xmlns:p14="http://schemas.microsoft.com/office/powerpoint/2010/main" val="1748927320"/>
      </p:ext>
    </p:extLst>
  </p:cSld>
  <p:clrMapOvr>
    <a:masterClrMapping/>
  </p:clrMapOvr>
  <p:transition>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8752AD1-3F85-4824-97C9-347079881239}"/>
              </a:ext>
            </a:extLst>
          </p:cNvPr>
          <p:cNvPicPr>
            <a:picLocks noChangeAspect="1"/>
          </p:cNvPicPr>
          <p:nvPr/>
        </p:nvPicPr>
        <p:blipFill rotWithShape="1">
          <a:blip r:embed="rId3"/>
          <a:srcRect l="23655" t="16923" r="11441" b="7436"/>
          <a:stretch/>
        </p:blipFill>
        <p:spPr>
          <a:xfrm>
            <a:off x="2453055" y="835269"/>
            <a:ext cx="7913076" cy="5187462"/>
          </a:xfrm>
          <a:prstGeom prst="rect">
            <a:avLst/>
          </a:prstGeom>
        </p:spPr>
      </p:pic>
    </p:spTree>
    <p:extLst>
      <p:ext uri="{BB962C8B-B14F-4D97-AF65-F5344CB8AC3E}">
        <p14:creationId xmlns:p14="http://schemas.microsoft.com/office/powerpoint/2010/main" val="3989528021"/>
      </p:ext>
    </p:extLst>
  </p:cSld>
  <p:clrMapOvr>
    <a:masterClrMapping/>
  </p:clrMapOvr>
  <p:transition>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0784832-8495-4757-ADFE-E4F157B98C12}"/>
              </a:ext>
            </a:extLst>
          </p:cNvPr>
          <p:cNvPicPr>
            <a:picLocks noChangeAspect="1"/>
          </p:cNvPicPr>
          <p:nvPr/>
        </p:nvPicPr>
        <p:blipFill rotWithShape="1">
          <a:blip r:embed="rId3"/>
          <a:srcRect l="40096" t="17308" r="36034" b="5641"/>
          <a:stretch/>
        </p:blipFill>
        <p:spPr>
          <a:xfrm>
            <a:off x="4640872" y="786912"/>
            <a:ext cx="2910255" cy="5284176"/>
          </a:xfrm>
          <a:prstGeom prst="rect">
            <a:avLst/>
          </a:prstGeom>
        </p:spPr>
      </p:pic>
    </p:spTree>
    <p:extLst>
      <p:ext uri="{BB962C8B-B14F-4D97-AF65-F5344CB8AC3E}">
        <p14:creationId xmlns:p14="http://schemas.microsoft.com/office/powerpoint/2010/main" val="2957167079"/>
      </p:ext>
    </p:extLst>
  </p:cSld>
  <p:clrMapOvr>
    <a:masterClrMapping/>
  </p:clrMapOvr>
  <p:transition>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EE2E843-619F-40F6-872A-0469C1698990}"/>
              </a:ext>
            </a:extLst>
          </p:cNvPr>
          <p:cNvPicPr>
            <a:picLocks noChangeAspect="1"/>
          </p:cNvPicPr>
          <p:nvPr/>
        </p:nvPicPr>
        <p:blipFill rotWithShape="1">
          <a:blip r:embed="rId3"/>
          <a:srcRect l="37139" t="16923" r="25865" b="6410"/>
          <a:stretch/>
        </p:blipFill>
        <p:spPr>
          <a:xfrm>
            <a:off x="3840773" y="800099"/>
            <a:ext cx="4510454" cy="5257801"/>
          </a:xfrm>
          <a:prstGeom prst="rect">
            <a:avLst/>
          </a:prstGeom>
        </p:spPr>
      </p:pic>
    </p:spTree>
    <p:extLst>
      <p:ext uri="{BB962C8B-B14F-4D97-AF65-F5344CB8AC3E}">
        <p14:creationId xmlns:p14="http://schemas.microsoft.com/office/powerpoint/2010/main" val="2877140607"/>
      </p:ext>
    </p:extLst>
  </p:cSld>
  <p:clrMapOvr>
    <a:masterClrMapping/>
  </p:clrMapOvr>
  <p:transition>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7401775-2DF8-48B7-A677-002FE6BFF715}"/>
              </a:ext>
            </a:extLst>
          </p:cNvPr>
          <p:cNvPicPr>
            <a:picLocks noChangeAspect="1"/>
          </p:cNvPicPr>
          <p:nvPr/>
        </p:nvPicPr>
        <p:blipFill rotWithShape="1">
          <a:blip r:embed="rId3"/>
          <a:srcRect l="25240" t="20897" r="5889" b="16795"/>
          <a:stretch/>
        </p:blipFill>
        <p:spPr>
          <a:xfrm>
            <a:off x="2249365" y="1292469"/>
            <a:ext cx="8396654" cy="4273062"/>
          </a:xfrm>
          <a:prstGeom prst="rect">
            <a:avLst/>
          </a:prstGeom>
        </p:spPr>
      </p:pic>
    </p:spTree>
    <p:extLst>
      <p:ext uri="{BB962C8B-B14F-4D97-AF65-F5344CB8AC3E}">
        <p14:creationId xmlns:p14="http://schemas.microsoft.com/office/powerpoint/2010/main" val="1043986117"/>
      </p:ext>
    </p:extLst>
  </p:cSld>
  <p:clrMapOvr>
    <a:masterClrMapping/>
  </p:clrMapOvr>
  <p:transition>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C3D16EA-77B5-4F1D-8B05-B686D3372792}"/>
              </a:ext>
            </a:extLst>
          </p:cNvPr>
          <p:cNvPicPr>
            <a:picLocks noChangeAspect="1"/>
          </p:cNvPicPr>
          <p:nvPr/>
        </p:nvPicPr>
        <p:blipFill rotWithShape="1">
          <a:blip r:embed="rId3"/>
          <a:srcRect l="28269" t="17436" r="37043" b="7051"/>
          <a:stretch/>
        </p:blipFill>
        <p:spPr>
          <a:xfrm>
            <a:off x="3981449" y="839665"/>
            <a:ext cx="4229101" cy="5178669"/>
          </a:xfrm>
          <a:prstGeom prst="rect">
            <a:avLst/>
          </a:prstGeom>
        </p:spPr>
      </p:pic>
    </p:spTree>
    <p:extLst>
      <p:ext uri="{BB962C8B-B14F-4D97-AF65-F5344CB8AC3E}">
        <p14:creationId xmlns:p14="http://schemas.microsoft.com/office/powerpoint/2010/main" val="1927637558"/>
      </p:ext>
    </p:extLst>
  </p:cSld>
  <p:clrMapOvr>
    <a:masterClrMapping/>
  </p:clrMapOvr>
  <p:transition>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4A5B9AA-BDE9-491B-9C7D-3FC6A2A114BC}"/>
              </a:ext>
            </a:extLst>
          </p:cNvPr>
          <p:cNvPicPr>
            <a:picLocks noChangeAspect="1"/>
          </p:cNvPicPr>
          <p:nvPr/>
        </p:nvPicPr>
        <p:blipFill rotWithShape="1">
          <a:blip r:embed="rId3"/>
          <a:srcRect l="24230" t="20897" r="5890" b="6538"/>
          <a:stretch/>
        </p:blipFill>
        <p:spPr>
          <a:xfrm>
            <a:off x="2214195" y="940777"/>
            <a:ext cx="8519748" cy="4976446"/>
          </a:xfrm>
          <a:prstGeom prst="rect">
            <a:avLst/>
          </a:prstGeom>
        </p:spPr>
      </p:pic>
    </p:spTree>
    <p:extLst>
      <p:ext uri="{BB962C8B-B14F-4D97-AF65-F5344CB8AC3E}">
        <p14:creationId xmlns:p14="http://schemas.microsoft.com/office/powerpoint/2010/main" val="2310727458"/>
      </p:ext>
    </p:extLst>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imple-notebook-on-black-ppt-backgrounds-powerpoint – ITSC 2016 MADRID">
            <a:extLst>
              <a:ext uri="{FF2B5EF4-FFF2-40B4-BE49-F238E27FC236}">
                <a16:creationId xmlns:a16="http://schemas.microsoft.com/office/drawing/2014/main" id="{4B0BD376-0BD7-4414-87E2-41EDFD7BD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E1783BD-10B6-4C10-827E-EF8848485DAD}"/>
              </a:ext>
            </a:extLst>
          </p:cNvPr>
          <p:cNvPicPr>
            <a:picLocks noChangeAspect="1"/>
          </p:cNvPicPr>
          <p:nvPr/>
        </p:nvPicPr>
        <p:blipFill rotWithShape="1">
          <a:blip r:embed="rId3"/>
          <a:srcRect l="-865" t="13333" b="-6538"/>
          <a:stretch/>
        </p:blipFill>
        <p:spPr>
          <a:xfrm>
            <a:off x="1702776" y="1585564"/>
            <a:ext cx="9703777" cy="5043836"/>
          </a:xfrm>
          <a:prstGeom prst="rect">
            <a:avLst/>
          </a:prstGeom>
        </p:spPr>
      </p:pic>
      <p:sp>
        <p:nvSpPr>
          <p:cNvPr id="6" name="TextBox 5">
            <a:extLst>
              <a:ext uri="{FF2B5EF4-FFF2-40B4-BE49-F238E27FC236}">
                <a16:creationId xmlns:a16="http://schemas.microsoft.com/office/drawing/2014/main" id="{7F6955BD-594A-47FD-924C-20C1BD6B345B}"/>
              </a:ext>
            </a:extLst>
          </p:cNvPr>
          <p:cNvSpPr txBox="1"/>
          <p:nvPr/>
        </p:nvSpPr>
        <p:spPr>
          <a:xfrm flipH="1">
            <a:off x="1965519" y="813288"/>
            <a:ext cx="9178290" cy="369332"/>
          </a:xfrm>
          <a:prstGeom prst="rect">
            <a:avLst/>
          </a:prstGeom>
          <a:noFill/>
        </p:spPr>
        <p:txBody>
          <a:bodyPr wrap="square" rtlCol="0">
            <a:spAutoFit/>
          </a:bodyPr>
          <a:lstStyle/>
          <a:p>
            <a:r>
              <a:rPr lang="en-US">
                <a:solidFill>
                  <a:schemeClr val="bg1"/>
                </a:solidFill>
                <a:highlight>
                  <a:srgbClr val="000000"/>
                </a:highlight>
              </a:rPr>
              <a:t>Now add the constraints as shown to the </a:t>
            </a:r>
            <a:r>
              <a:rPr lang="en-US" err="1">
                <a:solidFill>
                  <a:schemeClr val="bg1"/>
                </a:solidFill>
                <a:highlight>
                  <a:srgbClr val="000000"/>
                </a:highlight>
              </a:rPr>
              <a:t>centres</a:t>
            </a:r>
            <a:r>
              <a:rPr lang="en-US">
                <a:solidFill>
                  <a:schemeClr val="bg1"/>
                </a:solidFill>
                <a:highlight>
                  <a:srgbClr val="000000"/>
                </a:highlight>
              </a:rPr>
              <a:t> of the circles using the lock symbol over here</a:t>
            </a:r>
          </a:p>
        </p:txBody>
      </p:sp>
      <p:cxnSp>
        <p:nvCxnSpPr>
          <p:cNvPr id="8" name="Straight Arrow Connector 7">
            <a:extLst>
              <a:ext uri="{FF2B5EF4-FFF2-40B4-BE49-F238E27FC236}">
                <a16:creationId xmlns:a16="http://schemas.microsoft.com/office/drawing/2014/main" id="{3D9D7162-F64B-45EE-B1A6-0B68ED2D108D}"/>
              </a:ext>
            </a:extLst>
          </p:cNvPr>
          <p:cNvCxnSpPr>
            <a:cxnSpLocks/>
          </p:cNvCxnSpPr>
          <p:nvPr/>
        </p:nvCxnSpPr>
        <p:spPr>
          <a:xfrm>
            <a:off x="10207869" y="3622431"/>
            <a:ext cx="80889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3077898"/>
      </p:ext>
    </p:extLst>
  </p:cSld>
  <p:clrMapOvr>
    <a:masterClrMapping/>
  </p:clrMapOvr>
  <p:transition>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BC8F8EA-60E4-4055-8102-C05E09C3C8C8}"/>
              </a:ext>
            </a:extLst>
          </p:cNvPr>
          <p:cNvPicPr>
            <a:picLocks noChangeAspect="1"/>
          </p:cNvPicPr>
          <p:nvPr/>
        </p:nvPicPr>
        <p:blipFill rotWithShape="1">
          <a:blip r:embed="rId3"/>
          <a:srcRect l="39158" t="18590" r="24712" b="7307"/>
          <a:stretch/>
        </p:blipFill>
        <p:spPr>
          <a:xfrm>
            <a:off x="4246684" y="993531"/>
            <a:ext cx="4404947" cy="5081954"/>
          </a:xfrm>
          <a:prstGeom prst="rect">
            <a:avLst/>
          </a:prstGeom>
        </p:spPr>
      </p:pic>
    </p:spTree>
    <p:extLst>
      <p:ext uri="{BB962C8B-B14F-4D97-AF65-F5344CB8AC3E}">
        <p14:creationId xmlns:p14="http://schemas.microsoft.com/office/powerpoint/2010/main" val="1146117944"/>
      </p:ext>
    </p:extLst>
  </p:cSld>
  <p:clrMapOvr>
    <a:masterClrMapping/>
  </p:clrMapOvr>
  <p:transition>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8F95-3C34-47CD-99F2-87C7419FFDB3}"/>
              </a:ext>
            </a:extLst>
          </p:cNvPr>
          <p:cNvSpPr>
            <a:spLocks noGrp="1"/>
          </p:cNvSpPr>
          <p:nvPr>
            <p:ph type="title"/>
          </p:nvPr>
        </p:nvSpPr>
        <p:spPr/>
        <p:txBody>
          <a:bodyPr/>
          <a:lstStyle/>
          <a:p>
            <a:r>
              <a:rPr lang="en-US"/>
              <a:t>SLICING</a:t>
            </a:r>
          </a:p>
        </p:txBody>
      </p:sp>
      <p:sp>
        <p:nvSpPr>
          <p:cNvPr id="3" name="Text Placeholder 2">
            <a:extLst>
              <a:ext uri="{FF2B5EF4-FFF2-40B4-BE49-F238E27FC236}">
                <a16:creationId xmlns:a16="http://schemas.microsoft.com/office/drawing/2014/main" id="{B0E35D58-0A4A-4F28-B1BC-B5716FF64A87}"/>
              </a:ext>
            </a:extLst>
          </p:cNvPr>
          <p:cNvSpPr>
            <a:spLocks noGrp="1"/>
          </p:cNvSpPr>
          <p:nvPr>
            <p:ph type="body" idx="1"/>
          </p:nvPr>
        </p:nvSpPr>
        <p:spPr/>
        <p:txBody>
          <a:bodyPr/>
          <a:lstStyle/>
          <a:p>
            <a:r>
              <a:rPr lang="en-US"/>
              <a:t>SLICING OF EACH COMPONENT OF THE MODEL</a:t>
            </a:r>
          </a:p>
        </p:txBody>
      </p:sp>
    </p:spTree>
    <p:extLst>
      <p:ext uri="{BB962C8B-B14F-4D97-AF65-F5344CB8AC3E}">
        <p14:creationId xmlns:p14="http://schemas.microsoft.com/office/powerpoint/2010/main" val="2655687808"/>
      </p:ext>
    </p:extLst>
  </p:cSld>
  <p:clrMapOvr>
    <a:masterClrMapping/>
  </p:clrMapOvr>
  <p:transition>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F29403-1AF4-442C-8AD3-34288BF2379D}"/>
              </a:ext>
            </a:extLst>
          </p:cNvPr>
          <p:cNvSpPr txBox="1"/>
          <p:nvPr/>
        </p:nvSpPr>
        <p:spPr>
          <a:xfrm>
            <a:off x="1187363" y="508870"/>
            <a:ext cx="10621027" cy="646331"/>
          </a:xfrm>
          <a:prstGeom prst="rect">
            <a:avLst/>
          </a:prstGeom>
          <a:noFill/>
        </p:spPr>
        <p:txBody>
          <a:bodyPr wrap="square" rtlCol="0">
            <a:spAutoFit/>
          </a:bodyPr>
          <a:lstStyle/>
          <a:p>
            <a:pPr algn="l"/>
            <a:r>
              <a:rPr lang="en-US" u="sng"/>
              <a:t>Blue wall:</a:t>
            </a:r>
          </a:p>
          <a:p>
            <a:pPr algn="l"/>
            <a:endParaRPr lang="en-US"/>
          </a:p>
        </p:txBody>
      </p:sp>
      <p:sp>
        <p:nvSpPr>
          <p:cNvPr id="4" name="TextBox 3">
            <a:extLst>
              <a:ext uri="{FF2B5EF4-FFF2-40B4-BE49-F238E27FC236}">
                <a16:creationId xmlns:a16="http://schemas.microsoft.com/office/drawing/2014/main" id="{D572F7F0-5387-4C23-A263-C5C8AD51EFC7}"/>
              </a:ext>
            </a:extLst>
          </p:cNvPr>
          <p:cNvSpPr txBox="1"/>
          <p:nvPr/>
        </p:nvSpPr>
        <p:spPr>
          <a:xfrm>
            <a:off x="6929903" y="1028343"/>
            <a:ext cx="4878487" cy="4801314"/>
          </a:xfrm>
          <a:prstGeom prst="rect">
            <a:avLst/>
          </a:prstGeom>
          <a:noFill/>
        </p:spPr>
        <p:txBody>
          <a:bodyPr wrap="square" rtlCol="0">
            <a:spAutoFit/>
          </a:bodyPr>
          <a:lstStyle/>
          <a:p>
            <a:pPr marL="285750" indent="-285750" algn="l">
              <a:buFont typeface="Arial" panose="020B0604020202020204" pitchFamily="34" charset="0"/>
              <a:buChar char="•"/>
            </a:pPr>
            <a:r>
              <a:rPr lang="en-US" u="sng" dirty="0"/>
              <a:t>Layer height</a:t>
            </a:r>
            <a:r>
              <a:rPr lang="en-US" dirty="0"/>
              <a:t>: 0.15mm ( this layer height provides a balance of speed, resolution and printing success.</a:t>
            </a:r>
          </a:p>
          <a:p>
            <a:pPr marL="285750" indent="-285750" algn="l">
              <a:buFont typeface="Arial" panose="020B0604020202020204" pitchFamily="34" charset="0"/>
              <a:buChar char="•"/>
            </a:pPr>
            <a:endParaRPr lang="en-US" dirty="0"/>
          </a:p>
          <a:p>
            <a:pPr marL="285750" indent="-285750">
              <a:buFont typeface="Arial" panose="020B0604020202020204" pitchFamily="34" charset="0"/>
              <a:buChar char="•"/>
            </a:pPr>
            <a:r>
              <a:rPr lang="en-US" u="sng" dirty="0"/>
              <a:t>Infill :</a:t>
            </a:r>
            <a:r>
              <a:rPr lang="en-US" dirty="0"/>
              <a:t>100 percent infill is taken so that it makes the printed object stronger even if it takes long time.</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u="sng" dirty="0"/>
              <a:t>Orientation:</a:t>
            </a:r>
            <a:r>
              <a:rPr lang="en-US" dirty="0"/>
              <a:t> placed horizontally over the grid so that no need of any supports as holes are upside of the wall.</a:t>
            </a:r>
          </a:p>
          <a:p>
            <a:pPr marL="285750" indent="-285750" algn="l">
              <a:buFont typeface="Arial" panose="020B0604020202020204" pitchFamily="34" charset="0"/>
              <a:buChar char="•"/>
            </a:pPr>
            <a:endParaRPr lang="en-US" u="sng" dirty="0"/>
          </a:p>
          <a:p>
            <a:pPr marL="285750" indent="-285750" algn="l">
              <a:buFont typeface="Arial" panose="020B0604020202020204" pitchFamily="34" charset="0"/>
              <a:buChar char="•"/>
            </a:pPr>
            <a:r>
              <a:rPr lang="en-US" u="sng" dirty="0"/>
              <a:t>Supports:  </a:t>
            </a:r>
            <a:r>
              <a:rPr lang="en-US" dirty="0"/>
              <a:t>None </a:t>
            </a:r>
          </a:p>
          <a:p>
            <a:pPr marL="285750" indent="-285750" algn="l">
              <a:buFont typeface="Arial" panose="020B0604020202020204" pitchFamily="34" charset="0"/>
              <a:buChar char="•"/>
            </a:pPr>
            <a:endParaRPr lang="en-US" u="sng" dirty="0"/>
          </a:p>
          <a:p>
            <a:pPr marL="285750" indent="-285750" algn="l">
              <a:buFont typeface="Arial" panose="020B0604020202020204" pitchFamily="34" charset="0"/>
              <a:buChar char="•"/>
            </a:pPr>
            <a:r>
              <a:rPr lang="en-US" u="sng" dirty="0"/>
              <a:t>Platform adhesion :</a:t>
            </a:r>
            <a:r>
              <a:rPr lang="en-US" dirty="0"/>
              <a:t> used brim as build adhesion. used brim. This prevents the body from warping.</a:t>
            </a:r>
            <a:endParaRPr lang="en-US" u="sng" dirty="0"/>
          </a:p>
        </p:txBody>
      </p:sp>
      <p:pic>
        <p:nvPicPr>
          <p:cNvPr id="6" name="Picture 5">
            <a:extLst>
              <a:ext uri="{FF2B5EF4-FFF2-40B4-BE49-F238E27FC236}">
                <a16:creationId xmlns:a16="http://schemas.microsoft.com/office/drawing/2014/main" id="{123A8675-A6E2-43A5-BB9E-48642031993B}"/>
              </a:ext>
            </a:extLst>
          </p:cNvPr>
          <p:cNvPicPr>
            <a:picLocks noChangeAspect="1"/>
          </p:cNvPicPr>
          <p:nvPr/>
        </p:nvPicPr>
        <p:blipFill rotWithShape="1">
          <a:blip r:embed="rId3"/>
          <a:srcRect l="22475" t="29873" r="20267" b="12397"/>
          <a:stretch/>
        </p:blipFill>
        <p:spPr>
          <a:xfrm>
            <a:off x="1301262" y="2083482"/>
            <a:ext cx="5457233" cy="3094892"/>
          </a:xfrm>
          <a:prstGeom prst="rect">
            <a:avLst/>
          </a:prstGeom>
        </p:spPr>
      </p:pic>
    </p:spTree>
    <p:extLst>
      <p:ext uri="{BB962C8B-B14F-4D97-AF65-F5344CB8AC3E}">
        <p14:creationId xmlns:p14="http://schemas.microsoft.com/office/powerpoint/2010/main" val="1392821994"/>
      </p:ext>
    </p:extLst>
  </p:cSld>
  <p:clrMapOvr>
    <a:masterClrMapping/>
  </p:clrMapOvr>
  <p:transition>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078E34-3236-423F-973C-A4D9CE8854F8}"/>
              </a:ext>
            </a:extLst>
          </p:cNvPr>
          <p:cNvSpPr txBox="1"/>
          <p:nvPr/>
        </p:nvSpPr>
        <p:spPr>
          <a:xfrm>
            <a:off x="1682140" y="689452"/>
            <a:ext cx="3093408" cy="369332"/>
          </a:xfrm>
          <a:prstGeom prst="rect">
            <a:avLst/>
          </a:prstGeom>
          <a:noFill/>
        </p:spPr>
        <p:txBody>
          <a:bodyPr wrap="square" rtlCol="0">
            <a:spAutoFit/>
          </a:bodyPr>
          <a:lstStyle/>
          <a:p>
            <a:pPr algn="l"/>
            <a:r>
              <a:rPr lang="en-US" u="sng"/>
              <a:t>Green bracket :</a:t>
            </a:r>
          </a:p>
        </p:txBody>
      </p:sp>
      <p:sp>
        <p:nvSpPr>
          <p:cNvPr id="4" name="TextBox 3">
            <a:extLst>
              <a:ext uri="{FF2B5EF4-FFF2-40B4-BE49-F238E27FC236}">
                <a16:creationId xmlns:a16="http://schemas.microsoft.com/office/drawing/2014/main" id="{6F3EF06D-38F2-4DE1-B8D7-2688EC750659}"/>
              </a:ext>
            </a:extLst>
          </p:cNvPr>
          <p:cNvSpPr txBox="1"/>
          <p:nvPr/>
        </p:nvSpPr>
        <p:spPr>
          <a:xfrm>
            <a:off x="8311541" y="889843"/>
            <a:ext cx="3444658" cy="5355312"/>
          </a:xfrm>
          <a:prstGeom prst="rect">
            <a:avLst/>
          </a:prstGeom>
          <a:noFill/>
        </p:spPr>
        <p:txBody>
          <a:bodyPr wrap="square" rtlCol="0">
            <a:spAutoFit/>
          </a:bodyPr>
          <a:lstStyle/>
          <a:p>
            <a:pPr marL="285750" indent="-285750" algn="l">
              <a:buFont typeface="Arial" panose="020B0604020202020204" pitchFamily="34" charset="0"/>
              <a:buChar char="•"/>
            </a:pPr>
            <a:r>
              <a:rPr lang="en-US" u="sng" dirty="0"/>
              <a:t>Layer height</a:t>
            </a:r>
            <a:r>
              <a:rPr lang="en-US" dirty="0"/>
              <a:t>: 0.15mm</a:t>
            </a:r>
          </a:p>
          <a:p>
            <a:pPr marL="285750" indent="-285750" algn="l">
              <a:buFont typeface="Arial" panose="020B0604020202020204" pitchFamily="34" charset="0"/>
              <a:buChar char="•"/>
            </a:pPr>
            <a:endParaRPr lang="en-US" dirty="0"/>
          </a:p>
          <a:p>
            <a:pPr marL="285750" indent="-285750">
              <a:buFont typeface="Arial" panose="020B0604020202020204" pitchFamily="34" charset="0"/>
              <a:buChar char="•"/>
            </a:pPr>
            <a:r>
              <a:rPr lang="en-US" u="sng" dirty="0"/>
              <a:t>Infill :</a:t>
            </a:r>
            <a:r>
              <a:rPr lang="en-US" dirty="0"/>
              <a:t>100 percent infill is taken so that it makes the printed object stronger even if it takes long time.</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u="sng" dirty="0"/>
              <a:t>Orientation:</a:t>
            </a:r>
            <a:r>
              <a:rPr lang="en-US" dirty="0"/>
              <a:t> placed horizontally over the grid so that it requires less </a:t>
            </a:r>
            <a:r>
              <a:rPr lang="en-US" dirty="0" err="1"/>
              <a:t>no.of</a:t>
            </a:r>
            <a:r>
              <a:rPr lang="en-US" dirty="0"/>
              <a:t> supports.</a:t>
            </a:r>
          </a:p>
          <a:p>
            <a:pPr algn="l"/>
            <a:endParaRPr lang="en-US" u="sng" dirty="0"/>
          </a:p>
          <a:p>
            <a:pPr marL="285750" indent="-285750" algn="l">
              <a:buFont typeface="Arial" panose="020B0604020202020204" pitchFamily="34" charset="0"/>
              <a:buChar char="•"/>
            </a:pPr>
            <a:r>
              <a:rPr lang="en-US" u="sng" dirty="0"/>
              <a:t>Supports: </a:t>
            </a:r>
            <a:r>
              <a:rPr lang="en-US" dirty="0"/>
              <a:t> 2 supports are needed for the side holes of the bracket and they are normal support structures.</a:t>
            </a:r>
          </a:p>
          <a:p>
            <a:pPr marL="285750" indent="-285750" algn="l">
              <a:buFont typeface="Arial" panose="020B0604020202020204" pitchFamily="34" charset="0"/>
              <a:buChar char="•"/>
            </a:pPr>
            <a:endParaRPr lang="en-US" u="sng" dirty="0"/>
          </a:p>
          <a:p>
            <a:pPr marL="285750" indent="-285750" algn="l">
              <a:buFont typeface="Arial" panose="020B0604020202020204" pitchFamily="34" charset="0"/>
              <a:buChar char="•"/>
            </a:pPr>
            <a:r>
              <a:rPr lang="en-US" u="sng" dirty="0"/>
              <a:t>Platform adhesion :</a:t>
            </a:r>
            <a:r>
              <a:rPr lang="en-US" dirty="0"/>
              <a:t> used brim. This prevents the body from warping.</a:t>
            </a:r>
          </a:p>
        </p:txBody>
      </p:sp>
      <p:pic>
        <p:nvPicPr>
          <p:cNvPr id="6" name="Picture 5">
            <a:extLst>
              <a:ext uri="{FF2B5EF4-FFF2-40B4-BE49-F238E27FC236}">
                <a16:creationId xmlns:a16="http://schemas.microsoft.com/office/drawing/2014/main" id="{3156EF19-79DF-4024-9F49-8C4BBAC8AA6A}"/>
              </a:ext>
            </a:extLst>
          </p:cNvPr>
          <p:cNvPicPr>
            <a:picLocks noChangeAspect="1"/>
          </p:cNvPicPr>
          <p:nvPr/>
        </p:nvPicPr>
        <p:blipFill rotWithShape="1">
          <a:blip r:embed="rId3"/>
          <a:srcRect l="20700" t="28486" r="23977" b="18182"/>
          <a:stretch/>
        </p:blipFill>
        <p:spPr>
          <a:xfrm>
            <a:off x="1402966" y="1748236"/>
            <a:ext cx="6745164" cy="3657600"/>
          </a:xfrm>
          <a:prstGeom prst="rect">
            <a:avLst/>
          </a:prstGeom>
        </p:spPr>
      </p:pic>
    </p:spTree>
    <p:extLst>
      <p:ext uri="{BB962C8B-B14F-4D97-AF65-F5344CB8AC3E}">
        <p14:creationId xmlns:p14="http://schemas.microsoft.com/office/powerpoint/2010/main" val="3726990399"/>
      </p:ext>
    </p:extLst>
  </p:cSld>
  <p:clrMapOvr>
    <a:masterClrMapping/>
  </p:clrMapOvr>
  <p:transition>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C5361AA-C71F-4149-A14B-083C4B609B63}"/>
              </a:ext>
            </a:extLst>
          </p:cNvPr>
          <p:cNvSpPr txBox="1"/>
          <p:nvPr/>
        </p:nvSpPr>
        <p:spPr>
          <a:xfrm>
            <a:off x="1368989" y="709257"/>
            <a:ext cx="1527655" cy="369332"/>
          </a:xfrm>
          <a:prstGeom prst="rect">
            <a:avLst/>
          </a:prstGeom>
          <a:noFill/>
        </p:spPr>
        <p:txBody>
          <a:bodyPr wrap="square" rtlCol="0">
            <a:spAutoFit/>
          </a:bodyPr>
          <a:lstStyle/>
          <a:p>
            <a:pPr algn="l"/>
            <a:r>
              <a:rPr lang="en-US" u="sng"/>
              <a:t>Pink bracket :</a:t>
            </a:r>
          </a:p>
        </p:txBody>
      </p:sp>
      <p:sp>
        <p:nvSpPr>
          <p:cNvPr id="4" name="TextBox 3">
            <a:extLst>
              <a:ext uri="{FF2B5EF4-FFF2-40B4-BE49-F238E27FC236}">
                <a16:creationId xmlns:a16="http://schemas.microsoft.com/office/drawing/2014/main" id="{A30ED381-15A0-4617-9953-26E88224A2BB}"/>
              </a:ext>
            </a:extLst>
          </p:cNvPr>
          <p:cNvSpPr txBox="1"/>
          <p:nvPr/>
        </p:nvSpPr>
        <p:spPr>
          <a:xfrm>
            <a:off x="8320333" y="592819"/>
            <a:ext cx="3522945" cy="5355312"/>
          </a:xfrm>
          <a:prstGeom prst="rect">
            <a:avLst/>
          </a:prstGeom>
          <a:noFill/>
        </p:spPr>
        <p:txBody>
          <a:bodyPr wrap="square" rtlCol="0">
            <a:spAutoFit/>
          </a:bodyPr>
          <a:lstStyle/>
          <a:p>
            <a:pPr marL="285750" indent="-285750" algn="l">
              <a:buFont typeface="Arial" panose="020B0604020202020204" pitchFamily="34" charset="0"/>
              <a:buChar char="•"/>
            </a:pPr>
            <a:r>
              <a:rPr lang="en-US" u="sng" dirty="0"/>
              <a:t>Layer height</a:t>
            </a:r>
            <a:r>
              <a:rPr lang="en-US" dirty="0"/>
              <a:t>: 0.15mm</a:t>
            </a:r>
          </a:p>
          <a:p>
            <a:pPr marL="285750" indent="-285750" algn="l">
              <a:buFont typeface="Arial" panose="020B0604020202020204" pitchFamily="34" charset="0"/>
              <a:buChar char="•"/>
            </a:pPr>
            <a:endParaRPr lang="en-US" dirty="0"/>
          </a:p>
          <a:p>
            <a:pPr marL="285750" indent="-285750">
              <a:buFont typeface="Arial" panose="020B0604020202020204" pitchFamily="34" charset="0"/>
              <a:buChar char="•"/>
            </a:pPr>
            <a:r>
              <a:rPr lang="en-US" u="sng" dirty="0"/>
              <a:t>Infill : </a:t>
            </a:r>
            <a:r>
              <a:rPr lang="en-US" dirty="0"/>
              <a:t>100 percent infill is taken so that it makes the printed object stronger even if it takes long time.</a:t>
            </a:r>
          </a:p>
          <a:p>
            <a:pPr marL="285750" indent="-285750" algn="l">
              <a:buFont typeface="Arial" panose="020B0604020202020204" pitchFamily="34" charset="0"/>
              <a:buChar char="•"/>
            </a:pPr>
            <a:endParaRPr lang="en-US" u="sng" dirty="0"/>
          </a:p>
          <a:p>
            <a:pPr marL="285750" indent="-285750" algn="l">
              <a:buFont typeface="Arial" panose="020B0604020202020204" pitchFamily="34" charset="0"/>
              <a:buChar char="•"/>
            </a:pPr>
            <a:r>
              <a:rPr lang="en-US" u="sng" dirty="0"/>
              <a:t>Orientation:</a:t>
            </a:r>
            <a:r>
              <a:rPr lang="en-US" dirty="0"/>
              <a:t> placed horizontally over the grid so that it requires less </a:t>
            </a:r>
            <a:r>
              <a:rPr lang="en-US" dirty="0" err="1"/>
              <a:t>no.of</a:t>
            </a:r>
            <a:r>
              <a:rPr lang="en-US" dirty="0"/>
              <a:t> supports.</a:t>
            </a:r>
          </a:p>
          <a:p>
            <a:pPr algn="l"/>
            <a:endParaRPr lang="en-US" u="sng" dirty="0"/>
          </a:p>
          <a:p>
            <a:pPr marL="285750" indent="-285750" algn="l">
              <a:buFont typeface="Arial" panose="020B0604020202020204" pitchFamily="34" charset="0"/>
              <a:buChar char="•"/>
            </a:pPr>
            <a:r>
              <a:rPr lang="en-US" u="sng" dirty="0"/>
              <a:t>Supports: </a:t>
            </a:r>
            <a:r>
              <a:rPr lang="en-US" dirty="0"/>
              <a:t> 2 supports are needed for the side holes of the bracket and they are normal support structures.</a:t>
            </a:r>
          </a:p>
          <a:p>
            <a:pPr marL="285750" indent="-285750" algn="l">
              <a:buFont typeface="Arial" panose="020B0604020202020204" pitchFamily="34" charset="0"/>
              <a:buChar char="•"/>
            </a:pPr>
            <a:endParaRPr lang="en-US" u="sng" dirty="0"/>
          </a:p>
          <a:p>
            <a:pPr marL="285750" indent="-285750" algn="l">
              <a:buFont typeface="Arial" panose="020B0604020202020204" pitchFamily="34" charset="0"/>
              <a:buChar char="•"/>
            </a:pPr>
            <a:r>
              <a:rPr lang="en-US" u="sng" dirty="0"/>
              <a:t>Platform adhesion :</a:t>
            </a:r>
            <a:r>
              <a:rPr lang="en-US" dirty="0"/>
              <a:t> used brim. This prevents the body from warping.</a:t>
            </a:r>
          </a:p>
        </p:txBody>
      </p:sp>
      <p:pic>
        <p:nvPicPr>
          <p:cNvPr id="6" name="Picture 5">
            <a:extLst>
              <a:ext uri="{FF2B5EF4-FFF2-40B4-BE49-F238E27FC236}">
                <a16:creationId xmlns:a16="http://schemas.microsoft.com/office/drawing/2014/main" id="{EEFEFF7D-31CA-4640-BFBB-8C1B85211F00}"/>
              </a:ext>
            </a:extLst>
          </p:cNvPr>
          <p:cNvPicPr>
            <a:picLocks noChangeAspect="1"/>
          </p:cNvPicPr>
          <p:nvPr/>
        </p:nvPicPr>
        <p:blipFill rotWithShape="1">
          <a:blip r:embed="rId3"/>
          <a:srcRect l="27064" t="27375" r="22718" b="12111"/>
          <a:stretch/>
        </p:blipFill>
        <p:spPr>
          <a:xfrm>
            <a:off x="1729113" y="1547446"/>
            <a:ext cx="6122419" cy="4149969"/>
          </a:xfrm>
          <a:prstGeom prst="rect">
            <a:avLst/>
          </a:prstGeom>
        </p:spPr>
      </p:pic>
    </p:spTree>
    <p:extLst>
      <p:ext uri="{BB962C8B-B14F-4D97-AF65-F5344CB8AC3E}">
        <p14:creationId xmlns:p14="http://schemas.microsoft.com/office/powerpoint/2010/main" val="2828772250"/>
      </p:ext>
    </p:extLst>
  </p:cSld>
  <p:clrMapOvr>
    <a:masterClrMapping/>
  </p:clrMapOvr>
  <p:transition>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D99B3D8-0A0A-4716-A5EB-DC57C0388199}"/>
              </a:ext>
            </a:extLst>
          </p:cNvPr>
          <p:cNvSpPr txBox="1"/>
          <p:nvPr/>
        </p:nvSpPr>
        <p:spPr>
          <a:xfrm>
            <a:off x="1551660" y="664401"/>
            <a:ext cx="2688921" cy="369332"/>
          </a:xfrm>
          <a:prstGeom prst="rect">
            <a:avLst/>
          </a:prstGeom>
          <a:noFill/>
        </p:spPr>
        <p:txBody>
          <a:bodyPr wrap="square" rtlCol="0">
            <a:spAutoFit/>
          </a:bodyPr>
          <a:lstStyle/>
          <a:p>
            <a:pPr algn="l"/>
            <a:r>
              <a:rPr lang="en-US" u="sng"/>
              <a:t>Yellow pad :</a:t>
            </a:r>
          </a:p>
        </p:txBody>
      </p:sp>
      <p:sp>
        <p:nvSpPr>
          <p:cNvPr id="5" name="TextBox 4">
            <a:extLst>
              <a:ext uri="{FF2B5EF4-FFF2-40B4-BE49-F238E27FC236}">
                <a16:creationId xmlns:a16="http://schemas.microsoft.com/office/drawing/2014/main" id="{00D8E8E5-8903-4628-AE7B-7129CC66CE93}"/>
              </a:ext>
            </a:extLst>
          </p:cNvPr>
          <p:cNvSpPr txBox="1"/>
          <p:nvPr/>
        </p:nvSpPr>
        <p:spPr>
          <a:xfrm>
            <a:off x="7433073" y="849067"/>
            <a:ext cx="4358014" cy="5078313"/>
          </a:xfrm>
          <a:prstGeom prst="rect">
            <a:avLst/>
          </a:prstGeom>
          <a:noFill/>
        </p:spPr>
        <p:txBody>
          <a:bodyPr wrap="square" rtlCol="0">
            <a:spAutoFit/>
          </a:bodyPr>
          <a:lstStyle/>
          <a:p>
            <a:pPr marL="285750" indent="-285750" algn="l">
              <a:buFont typeface="Arial" panose="020B0604020202020204" pitchFamily="34" charset="0"/>
              <a:buChar char="•"/>
            </a:pPr>
            <a:r>
              <a:rPr lang="en-US" u="sng" dirty="0"/>
              <a:t>Layer height</a:t>
            </a:r>
            <a:r>
              <a:rPr lang="en-US" dirty="0"/>
              <a:t>: 0.15mm ( this layer height provides a balance of speed, resolution and printing success.</a:t>
            </a:r>
          </a:p>
          <a:p>
            <a:pPr marL="285750" indent="-285750" algn="l">
              <a:buFont typeface="Arial" panose="020B0604020202020204" pitchFamily="34" charset="0"/>
              <a:buChar char="•"/>
            </a:pPr>
            <a:endParaRPr lang="en-US" dirty="0"/>
          </a:p>
          <a:p>
            <a:pPr marL="285750" indent="-285750">
              <a:buFont typeface="Arial" panose="020B0604020202020204" pitchFamily="34" charset="0"/>
              <a:buChar char="•"/>
            </a:pPr>
            <a:r>
              <a:rPr lang="en-US" u="sng" dirty="0"/>
              <a:t>Infill :</a:t>
            </a:r>
            <a:r>
              <a:rPr lang="en-US" dirty="0"/>
              <a:t>100 percent infill is taken so that it makes the printed object stronger even if it takes long time.</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u="sng" dirty="0"/>
              <a:t>Orientation:</a:t>
            </a:r>
            <a:r>
              <a:rPr lang="en-US" dirty="0"/>
              <a:t> placed horizontally over the grid so that no need of any supports as holes are upside of the wall.</a:t>
            </a:r>
          </a:p>
          <a:p>
            <a:pPr marL="285750" indent="-285750" algn="l">
              <a:buFont typeface="Arial" panose="020B0604020202020204" pitchFamily="34" charset="0"/>
              <a:buChar char="•"/>
            </a:pPr>
            <a:endParaRPr lang="en-US" u="sng" dirty="0"/>
          </a:p>
          <a:p>
            <a:pPr marL="285750" indent="-285750" algn="l">
              <a:buFont typeface="Arial" panose="020B0604020202020204" pitchFamily="34" charset="0"/>
              <a:buChar char="•"/>
            </a:pPr>
            <a:r>
              <a:rPr lang="en-US" u="sng" dirty="0"/>
              <a:t>Supports:</a:t>
            </a:r>
            <a:r>
              <a:rPr lang="en-US" dirty="0"/>
              <a:t>  None </a:t>
            </a:r>
          </a:p>
          <a:p>
            <a:pPr marL="285750" indent="-285750" algn="l">
              <a:buFont typeface="Arial" panose="020B0604020202020204" pitchFamily="34" charset="0"/>
              <a:buChar char="•"/>
            </a:pPr>
            <a:endParaRPr lang="en-US" u="sng" dirty="0"/>
          </a:p>
          <a:p>
            <a:pPr marL="285750" indent="-285750" algn="l">
              <a:buFont typeface="Arial" panose="020B0604020202020204" pitchFamily="34" charset="0"/>
              <a:buChar char="•"/>
            </a:pPr>
            <a:r>
              <a:rPr lang="en-US" u="sng" dirty="0"/>
              <a:t>Platform adhesion :</a:t>
            </a:r>
            <a:r>
              <a:rPr lang="en-US" dirty="0"/>
              <a:t> used brim as build adhesion. This prevents the body from warping.</a:t>
            </a:r>
            <a:endParaRPr lang="en-US" u="sng" dirty="0"/>
          </a:p>
          <a:p>
            <a:pPr algn="l"/>
            <a:endParaRPr lang="en-US" dirty="0"/>
          </a:p>
        </p:txBody>
      </p:sp>
      <p:pic>
        <p:nvPicPr>
          <p:cNvPr id="6" name="Picture 5">
            <a:extLst>
              <a:ext uri="{FF2B5EF4-FFF2-40B4-BE49-F238E27FC236}">
                <a16:creationId xmlns:a16="http://schemas.microsoft.com/office/drawing/2014/main" id="{3035441B-0D3C-4F9D-814D-B0E0C805F761}"/>
              </a:ext>
            </a:extLst>
          </p:cNvPr>
          <p:cNvPicPr>
            <a:picLocks noChangeAspect="1"/>
          </p:cNvPicPr>
          <p:nvPr/>
        </p:nvPicPr>
        <p:blipFill rotWithShape="1">
          <a:blip r:embed="rId3"/>
          <a:srcRect l="24520" t="30145" r="28240" b="24233"/>
          <a:stretch/>
        </p:blipFill>
        <p:spPr>
          <a:xfrm>
            <a:off x="1551660" y="2161724"/>
            <a:ext cx="5759719" cy="3128668"/>
          </a:xfrm>
          <a:prstGeom prst="rect">
            <a:avLst/>
          </a:prstGeom>
        </p:spPr>
      </p:pic>
    </p:spTree>
    <p:extLst>
      <p:ext uri="{BB962C8B-B14F-4D97-AF65-F5344CB8AC3E}">
        <p14:creationId xmlns:p14="http://schemas.microsoft.com/office/powerpoint/2010/main" val="1451485682"/>
      </p:ext>
    </p:extLst>
  </p:cSld>
  <p:clrMapOvr>
    <a:masterClrMapping/>
  </p:clrMapOvr>
  <p:transition>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764955-C0E1-4ADC-98E1-55A91AAA9D15}"/>
              </a:ext>
            </a:extLst>
          </p:cNvPr>
          <p:cNvSpPr txBox="1"/>
          <p:nvPr/>
        </p:nvSpPr>
        <p:spPr>
          <a:xfrm>
            <a:off x="1575749" y="775071"/>
            <a:ext cx="2649777" cy="369332"/>
          </a:xfrm>
          <a:prstGeom prst="rect">
            <a:avLst/>
          </a:prstGeom>
          <a:noFill/>
        </p:spPr>
        <p:txBody>
          <a:bodyPr wrap="square" rtlCol="0">
            <a:spAutoFit/>
          </a:bodyPr>
          <a:lstStyle/>
          <a:p>
            <a:pPr algn="l"/>
            <a:r>
              <a:rPr lang="en-US" u="sng"/>
              <a:t>Screw :</a:t>
            </a:r>
          </a:p>
        </p:txBody>
      </p:sp>
      <p:sp>
        <p:nvSpPr>
          <p:cNvPr id="4" name="TextBox 3">
            <a:extLst>
              <a:ext uri="{FF2B5EF4-FFF2-40B4-BE49-F238E27FC236}">
                <a16:creationId xmlns:a16="http://schemas.microsoft.com/office/drawing/2014/main" id="{D4C30E56-B861-49E8-B2FA-32832757BE17}"/>
              </a:ext>
            </a:extLst>
          </p:cNvPr>
          <p:cNvSpPr txBox="1"/>
          <p:nvPr/>
        </p:nvSpPr>
        <p:spPr>
          <a:xfrm>
            <a:off x="7004317" y="660771"/>
            <a:ext cx="4814692" cy="5078313"/>
          </a:xfrm>
          <a:prstGeom prst="rect">
            <a:avLst/>
          </a:prstGeom>
          <a:noFill/>
        </p:spPr>
        <p:txBody>
          <a:bodyPr wrap="square" rtlCol="0">
            <a:spAutoFit/>
          </a:bodyPr>
          <a:lstStyle/>
          <a:p>
            <a:pPr marL="285750" indent="-285750" algn="l">
              <a:buFont typeface="Arial" panose="020B0604020202020204" pitchFamily="34" charset="0"/>
              <a:buChar char="•"/>
            </a:pPr>
            <a:r>
              <a:rPr lang="en-US" u="sng" dirty="0"/>
              <a:t>Layer height</a:t>
            </a:r>
            <a:r>
              <a:rPr lang="en-US" dirty="0"/>
              <a:t>: 0.15mm ( this layer height provides a balance of speed, resolution and printing success.</a:t>
            </a:r>
          </a:p>
          <a:p>
            <a:pPr marL="285750" indent="-285750" algn="l">
              <a:buFont typeface="Arial" panose="020B0604020202020204" pitchFamily="34" charset="0"/>
              <a:buChar char="•"/>
            </a:pPr>
            <a:endParaRPr lang="en-US" dirty="0"/>
          </a:p>
          <a:p>
            <a:pPr marL="285750" indent="-285750">
              <a:buFont typeface="Arial" panose="020B0604020202020204" pitchFamily="34" charset="0"/>
              <a:buChar char="•"/>
            </a:pPr>
            <a:r>
              <a:rPr lang="en-US" u="sng" dirty="0"/>
              <a:t>Infill :</a:t>
            </a:r>
            <a:r>
              <a:rPr lang="en-US" dirty="0"/>
              <a:t>100 percent infill is taken so that it makes the printed object stronger even if it takes long time.</a:t>
            </a:r>
          </a:p>
          <a:p>
            <a:pPr marL="285750" indent="-285750" algn="l">
              <a:buFont typeface="Arial" panose="020B0604020202020204" pitchFamily="34" charset="0"/>
              <a:buChar char="•"/>
            </a:pPr>
            <a:endParaRPr lang="en-US" dirty="0"/>
          </a:p>
          <a:p>
            <a:pPr marL="285750" indent="-285750">
              <a:buFont typeface="Arial" panose="020B0604020202020204" pitchFamily="34" charset="0"/>
              <a:buChar char="•"/>
            </a:pPr>
            <a:r>
              <a:rPr lang="en-US" u="sng" dirty="0"/>
              <a:t>Orientation:</a:t>
            </a:r>
            <a:r>
              <a:rPr lang="en-US" dirty="0"/>
              <a:t>  placed in a way that the hexagonal face touches the print bed so that no supports are needed.</a:t>
            </a:r>
          </a:p>
          <a:p>
            <a:pPr marL="285750" indent="-285750">
              <a:buFont typeface="Arial" panose="020B0604020202020204" pitchFamily="34" charset="0"/>
              <a:buChar char="•"/>
            </a:pPr>
            <a:endParaRPr lang="en-US" u="sng" dirty="0"/>
          </a:p>
          <a:p>
            <a:pPr marL="285750" indent="-285750" algn="l">
              <a:buFont typeface="Arial" panose="020B0604020202020204" pitchFamily="34" charset="0"/>
              <a:buChar char="•"/>
            </a:pPr>
            <a:r>
              <a:rPr lang="en-US" u="sng" dirty="0"/>
              <a:t>Supports:</a:t>
            </a:r>
            <a:r>
              <a:rPr lang="en-US" dirty="0"/>
              <a:t>  </a:t>
            </a:r>
            <a:r>
              <a:rPr lang="en-US" u="sng" dirty="0"/>
              <a:t>none</a:t>
            </a:r>
            <a:r>
              <a:rPr lang="en-US" dirty="0"/>
              <a:t>.</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u="sng" dirty="0"/>
              <a:t>Platform adhesion :</a:t>
            </a:r>
            <a:r>
              <a:rPr lang="en-US" dirty="0"/>
              <a:t> used brim as build adhesion. This prevents the body from warping.</a:t>
            </a:r>
            <a:endParaRPr lang="en-US" u="sng" dirty="0"/>
          </a:p>
          <a:p>
            <a:pPr algn="l"/>
            <a:endParaRPr lang="en-US" dirty="0"/>
          </a:p>
        </p:txBody>
      </p:sp>
      <p:pic>
        <p:nvPicPr>
          <p:cNvPr id="5" name="Picture 4">
            <a:extLst>
              <a:ext uri="{FF2B5EF4-FFF2-40B4-BE49-F238E27FC236}">
                <a16:creationId xmlns:a16="http://schemas.microsoft.com/office/drawing/2014/main" id="{F18B47CA-80B8-4C72-9014-33AA7CC5A951}"/>
              </a:ext>
            </a:extLst>
          </p:cNvPr>
          <p:cNvPicPr>
            <a:picLocks noChangeAspect="1"/>
          </p:cNvPicPr>
          <p:nvPr/>
        </p:nvPicPr>
        <p:blipFill rotWithShape="1">
          <a:blip r:embed="rId3"/>
          <a:srcRect l="24086" t="31795" r="29543" b="11025"/>
          <a:stretch/>
        </p:blipFill>
        <p:spPr>
          <a:xfrm>
            <a:off x="1482748" y="1580201"/>
            <a:ext cx="5330841" cy="3697597"/>
          </a:xfrm>
          <a:prstGeom prst="rect">
            <a:avLst/>
          </a:prstGeom>
        </p:spPr>
      </p:pic>
    </p:spTree>
    <p:extLst>
      <p:ext uri="{BB962C8B-B14F-4D97-AF65-F5344CB8AC3E}">
        <p14:creationId xmlns:p14="http://schemas.microsoft.com/office/powerpoint/2010/main" val="1357152730"/>
      </p:ext>
    </p:extLst>
  </p:cSld>
  <p:clrMapOvr>
    <a:masterClrMapping/>
  </p:clrMapOvr>
  <p:transition>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15F02D3-1DCB-4B18-A949-A119F107BC28}"/>
              </a:ext>
            </a:extLst>
          </p:cNvPr>
          <p:cNvSpPr txBox="1"/>
          <p:nvPr/>
        </p:nvSpPr>
        <p:spPr>
          <a:xfrm>
            <a:off x="1620492" y="945327"/>
            <a:ext cx="1902453" cy="369332"/>
          </a:xfrm>
          <a:prstGeom prst="rect">
            <a:avLst/>
          </a:prstGeom>
          <a:noFill/>
        </p:spPr>
        <p:txBody>
          <a:bodyPr wrap="square" rtlCol="0">
            <a:spAutoFit/>
          </a:bodyPr>
          <a:lstStyle/>
          <a:p>
            <a:pPr algn="l"/>
            <a:r>
              <a:rPr lang="en-US" u="sng"/>
              <a:t>Bolt :</a:t>
            </a:r>
          </a:p>
        </p:txBody>
      </p:sp>
      <p:sp>
        <p:nvSpPr>
          <p:cNvPr id="8" name="TextBox 7">
            <a:extLst>
              <a:ext uri="{FF2B5EF4-FFF2-40B4-BE49-F238E27FC236}">
                <a16:creationId xmlns:a16="http://schemas.microsoft.com/office/drawing/2014/main" id="{4039CBAD-6846-4372-8C71-B1306E380088}"/>
              </a:ext>
            </a:extLst>
          </p:cNvPr>
          <p:cNvSpPr txBox="1"/>
          <p:nvPr/>
        </p:nvSpPr>
        <p:spPr>
          <a:xfrm>
            <a:off x="6984710" y="869981"/>
            <a:ext cx="4668617" cy="4801314"/>
          </a:xfrm>
          <a:prstGeom prst="rect">
            <a:avLst/>
          </a:prstGeom>
          <a:noFill/>
        </p:spPr>
        <p:txBody>
          <a:bodyPr wrap="square" rtlCol="0">
            <a:spAutoFit/>
          </a:bodyPr>
          <a:lstStyle/>
          <a:p>
            <a:pPr marL="285750" indent="-285750" algn="l">
              <a:buFont typeface="Arial" panose="020B0604020202020204" pitchFamily="34" charset="0"/>
              <a:buChar char="•"/>
            </a:pPr>
            <a:r>
              <a:rPr lang="en-US" u="sng" dirty="0"/>
              <a:t>Layer height</a:t>
            </a:r>
            <a:r>
              <a:rPr lang="en-US" dirty="0"/>
              <a:t>: 0.15mm ( this layer height provides a balance of speed, resolution and printing success.</a:t>
            </a:r>
          </a:p>
          <a:p>
            <a:pPr marL="285750" indent="-285750" algn="l">
              <a:buFont typeface="Arial" panose="020B0604020202020204" pitchFamily="34" charset="0"/>
              <a:buChar char="•"/>
            </a:pPr>
            <a:endParaRPr lang="en-US" dirty="0"/>
          </a:p>
          <a:p>
            <a:pPr marL="285750" indent="-285750">
              <a:buFont typeface="Arial" panose="020B0604020202020204" pitchFamily="34" charset="0"/>
              <a:buChar char="•"/>
            </a:pPr>
            <a:r>
              <a:rPr lang="en-US" u="sng" dirty="0"/>
              <a:t>Infill :</a:t>
            </a:r>
            <a:r>
              <a:rPr lang="en-US" dirty="0"/>
              <a:t>100 percent infill is taken so that it makes the printed object stronger even if it takes long time.</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u="sng" dirty="0"/>
              <a:t>Orientation: </a:t>
            </a:r>
            <a:r>
              <a:rPr lang="en-US" dirty="0"/>
              <a:t>placed in a way that the hexagonal face touches the print bed so that no supports are needed.</a:t>
            </a:r>
          </a:p>
          <a:p>
            <a:pPr marL="285750" indent="-285750" algn="l">
              <a:buFont typeface="Arial" panose="020B0604020202020204" pitchFamily="34" charset="0"/>
              <a:buChar char="•"/>
            </a:pPr>
            <a:endParaRPr lang="en-US" u="sng" dirty="0"/>
          </a:p>
          <a:p>
            <a:pPr marL="285750" indent="-285750" algn="l">
              <a:buFont typeface="Arial" panose="020B0604020202020204" pitchFamily="34" charset="0"/>
              <a:buChar char="•"/>
            </a:pPr>
            <a:r>
              <a:rPr lang="en-US" u="sng" dirty="0"/>
              <a:t>Supports: </a:t>
            </a:r>
            <a:r>
              <a:rPr lang="en-US" dirty="0"/>
              <a:t> </a:t>
            </a:r>
            <a:r>
              <a:rPr lang="en-US" u="sng" dirty="0"/>
              <a:t>none </a:t>
            </a:r>
            <a:endParaRPr lang="en-US" dirty="0"/>
          </a:p>
          <a:p>
            <a:pPr marL="285750" indent="-285750" algn="l">
              <a:buFont typeface="Arial" panose="020B0604020202020204" pitchFamily="34" charset="0"/>
              <a:buChar char="•"/>
            </a:pPr>
            <a:endParaRPr lang="en-US" u="sng" dirty="0"/>
          </a:p>
          <a:p>
            <a:pPr marL="285750" indent="-285750" algn="l">
              <a:buFont typeface="Arial" panose="020B0604020202020204" pitchFamily="34" charset="0"/>
              <a:buChar char="•"/>
            </a:pPr>
            <a:r>
              <a:rPr lang="en-US" u="sng" dirty="0"/>
              <a:t>Platform adhesion :</a:t>
            </a:r>
            <a:r>
              <a:rPr lang="en-US" dirty="0"/>
              <a:t> used brim as build adhesion. This prevents the body from warping.</a:t>
            </a:r>
          </a:p>
        </p:txBody>
      </p:sp>
      <p:pic>
        <p:nvPicPr>
          <p:cNvPr id="3" name="Picture 2">
            <a:extLst>
              <a:ext uri="{FF2B5EF4-FFF2-40B4-BE49-F238E27FC236}">
                <a16:creationId xmlns:a16="http://schemas.microsoft.com/office/drawing/2014/main" id="{00FA3364-F657-4480-B4DE-B02BE8C36699}"/>
              </a:ext>
            </a:extLst>
          </p:cNvPr>
          <p:cNvPicPr>
            <a:picLocks noChangeAspect="1"/>
          </p:cNvPicPr>
          <p:nvPr/>
        </p:nvPicPr>
        <p:blipFill rotWithShape="1">
          <a:blip r:embed="rId3"/>
          <a:srcRect l="28194" t="32051" r="28609" b="8462"/>
          <a:stretch/>
        </p:blipFill>
        <p:spPr>
          <a:xfrm>
            <a:off x="1941061" y="1864224"/>
            <a:ext cx="4562537" cy="3534252"/>
          </a:xfrm>
          <a:prstGeom prst="rect">
            <a:avLst/>
          </a:prstGeom>
        </p:spPr>
      </p:pic>
    </p:spTree>
    <p:extLst>
      <p:ext uri="{BB962C8B-B14F-4D97-AF65-F5344CB8AC3E}">
        <p14:creationId xmlns:p14="http://schemas.microsoft.com/office/powerpoint/2010/main" val="3607483950"/>
      </p:ext>
    </p:extLst>
  </p:cSld>
  <p:clrMapOvr>
    <a:masterClrMapping/>
  </p:clrMapOvr>
  <p:transition>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mple-notebook-on-black-ppt-backgrounds-powerpoint – ITSC 2016 MADRID">
            <a:extLst>
              <a:ext uri="{FF2B5EF4-FFF2-40B4-BE49-F238E27FC236}">
                <a16:creationId xmlns:a16="http://schemas.microsoft.com/office/drawing/2014/main" id="{667BECFA-422C-49E0-ACB0-393F408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6"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F9152D-523B-47A8-A6C2-B817ABB9826B}"/>
              </a:ext>
            </a:extLst>
          </p:cNvPr>
          <p:cNvSpPr txBox="1"/>
          <p:nvPr/>
        </p:nvSpPr>
        <p:spPr>
          <a:xfrm>
            <a:off x="1480491" y="872124"/>
            <a:ext cx="2480154" cy="369332"/>
          </a:xfrm>
          <a:prstGeom prst="rect">
            <a:avLst/>
          </a:prstGeom>
          <a:noFill/>
        </p:spPr>
        <p:txBody>
          <a:bodyPr wrap="square" rtlCol="0">
            <a:spAutoFit/>
          </a:bodyPr>
          <a:lstStyle/>
          <a:p>
            <a:pPr algn="l"/>
            <a:r>
              <a:rPr lang="en-US" u="sng"/>
              <a:t>Nut :</a:t>
            </a:r>
          </a:p>
        </p:txBody>
      </p:sp>
      <p:sp>
        <p:nvSpPr>
          <p:cNvPr id="4" name="TextBox 3">
            <a:extLst>
              <a:ext uri="{FF2B5EF4-FFF2-40B4-BE49-F238E27FC236}">
                <a16:creationId xmlns:a16="http://schemas.microsoft.com/office/drawing/2014/main" id="{2717007C-9ECC-43D5-AD63-8BF564956B21}"/>
              </a:ext>
            </a:extLst>
          </p:cNvPr>
          <p:cNvSpPr txBox="1"/>
          <p:nvPr/>
        </p:nvSpPr>
        <p:spPr>
          <a:xfrm>
            <a:off x="7073382" y="1385974"/>
            <a:ext cx="4579829" cy="3693319"/>
          </a:xfrm>
          <a:prstGeom prst="rect">
            <a:avLst/>
          </a:prstGeom>
          <a:noFill/>
        </p:spPr>
        <p:txBody>
          <a:bodyPr wrap="square" rtlCol="0">
            <a:spAutoFit/>
          </a:bodyPr>
          <a:lstStyle/>
          <a:p>
            <a:pPr marL="285750" indent="-285750" algn="l">
              <a:buFont typeface="Arial" panose="020B0604020202020204" pitchFamily="34" charset="0"/>
              <a:buChar char="•"/>
            </a:pPr>
            <a:r>
              <a:rPr lang="en-US" u="sng" dirty="0"/>
              <a:t>Layer height</a:t>
            </a:r>
            <a:r>
              <a:rPr lang="en-US" dirty="0"/>
              <a:t>: 0.15mm</a:t>
            </a:r>
          </a:p>
          <a:p>
            <a:pPr marL="285750" indent="-285750" algn="l">
              <a:buFont typeface="Arial" panose="020B0604020202020204" pitchFamily="34" charset="0"/>
              <a:buChar char="•"/>
            </a:pPr>
            <a:endParaRPr lang="en-US" dirty="0"/>
          </a:p>
          <a:p>
            <a:pPr marL="285750" indent="-285750">
              <a:buFont typeface="Arial" panose="020B0604020202020204" pitchFamily="34" charset="0"/>
              <a:buChar char="•"/>
            </a:pPr>
            <a:r>
              <a:rPr lang="en-US" u="sng" dirty="0"/>
              <a:t>Infill : </a:t>
            </a:r>
            <a:r>
              <a:rPr lang="en-US" dirty="0"/>
              <a:t>100 percent infill is taken so that it makes the printed object stronger even if it takes long time.</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u="sng" dirty="0"/>
              <a:t>Orientation:</a:t>
            </a:r>
            <a:r>
              <a:rPr lang="en-US" dirty="0"/>
              <a:t>  placed directly over the grid so that it doesn’t need any support.</a:t>
            </a:r>
          </a:p>
          <a:p>
            <a:pPr marL="285750" indent="-285750" algn="l">
              <a:buFont typeface="Arial" panose="020B0604020202020204" pitchFamily="34" charset="0"/>
              <a:buChar char="•"/>
            </a:pPr>
            <a:endParaRPr lang="en-US" u="sng" dirty="0"/>
          </a:p>
          <a:p>
            <a:pPr marL="285750" indent="-285750" algn="l">
              <a:buFont typeface="Arial" panose="020B0604020202020204" pitchFamily="34" charset="0"/>
              <a:buChar char="•"/>
            </a:pPr>
            <a:r>
              <a:rPr lang="en-US" u="sng" dirty="0"/>
              <a:t>Supports:  </a:t>
            </a:r>
            <a:r>
              <a:rPr lang="en-US" dirty="0"/>
              <a:t>None </a:t>
            </a:r>
          </a:p>
          <a:p>
            <a:pPr marL="285750" indent="-285750" algn="l">
              <a:buFont typeface="Arial" panose="020B0604020202020204" pitchFamily="34" charset="0"/>
              <a:buChar char="•"/>
            </a:pPr>
            <a:endParaRPr lang="en-US" dirty="0"/>
          </a:p>
          <a:p>
            <a:pPr marL="285750" indent="-285750">
              <a:buFont typeface="Arial" panose="020B0604020202020204" pitchFamily="34" charset="0"/>
              <a:buChar char="•"/>
            </a:pPr>
            <a:r>
              <a:rPr lang="en-US" u="sng" dirty="0"/>
              <a:t>Platform adhesion :</a:t>
            </a:r>
            <a:r>
              <a:rPr lang="en-US" dirty="0"/>
              <a:t> used brim. This prevents the body from warping.</a:t>
            </a:r>
          </a:p>
        </p:txBody>
      </p:sp>
      <p:pic>
        <p:nvPicPr>
          <p:cNvPr id="9" name="Picture 8">
            <a:extLst>
              <a:ext uri="{FF2B5EF4-FFF2-40B4-BE49-F238E27FC236}">
                <a16:creationId xmlns:a16="http://schemas.microsoft.com/office/drawing/2014/main" id="{4298B767-9E5F-4C2C-9594-FD1F6BDF7C3E}"/>
              </a:ext>
            </a:extLst>
          </p:cNvPr>
          <p:cNvPicPr>
            <a:picLocks noChangeAspect="1"/>
          </p:cNvPicPr>
          <p:nvPr/>
        </p:nvPicPr>
        <p:blipFill rotWithShape="1">
          <a:blip r:embed="rId3"/>
          <a:srcRect l="34126" t="44155" r="30400" b="12961"/>
          <a:stretch/>
        </p:blipFill>
        <p:spPr>
          <a:xfrm>
            <a:off x="1921555" y="1868942"/>
            <a:ext cx="4825808" cy="3281380"/>
          </a:xfrm>
          <a:prstGeom prst="rect">
            <a:avLst/>
          </a:prstGeom>
        </p:spPr>
      </p:pic>
    </p:spTree>
    <p:extLst>
      <p:ext uri="{BB962C8B-B14F-4D97-AF65-F5344CB8AC3E}">
        <p14:creationId xmlns:p14="http://schemas.microsoft.com/office/powerpoint/2010/main" val="3275327311"/>
      </p:ext>
    </p:extLst>
  </p:cSld>
  <p:clrMapOvr>
    <a:masterClrMapping/>
  </p:clrMapOvr>
  <p:transition>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01F1-4093-41EF-9EED-C0040DE0D506}"/>
              </a:ext>
            </a:extLst>
          </p:cNvPr>
          <p:cNvSpPr>
            <a:spLocks noGrp="1"/>
          </p:cNvSpPr>
          <p:nvPr>
            <p:ph type="title"/>
          </p:nvPr>
        </p:nvSpPr>
        <p:spPr>
          <a:xfrm>
            <a:off x="808523" y="2625491"/>
            <a:ext cx="4494998" cy="1134640"/>
          </a:xfrm>
        </p:spPr>
        <p:txBody>
          <a:bodyPr/>
          <a:lstStyle/>
          <a:p>
            <a:r>
              <a:rPr lang="en-US" dirty="0"/>
              <a:t>THANK YOU</a:t>
            </a:r>
          </a:p>
        </p:txBody>
      </p:sp>
      <p:pic>
        <p:nvPicPr>
          <p:cNvPr id="6" name="Picture Placeholder 5">
            <a:extLst>
              <a:ext uri="{FF2B5EF4-FFF2-40B4-BE49-F238E27FC236}">
                <a16:creationId xmlns:a16="http://schemas.microsoft.com/office/drawing/2014/main" id="{12854770-A5F2-4C3E-828B-33D4ABA0D758}"/>
              </a:ext>
            </a:extLst>
          </p:cNvPr>
          <p:cNvPicPr>
            <a:picLocks noGrp="1" noChangeAspect="1"/>
          </p:cNvPicPr>
          <p:nvPr>
            <p:ph type="pic" idx="1"/>
          </p:nvPr>
        </p:nvPicPr>
        <p:blipFill rotWithShape="1">
          <a:blip r:embed="rId2"/>
          <a:srcRect l="36296" t="22957" r="21420" b="6550"/>
          <a:stretch/>
        </p:blipFill>
        <p:spPr>
          <a:xfrm>
            <a:off x="6612835" y="1132721"/>
            <a:ext cx="5155096" cy="4834393"/>
          </a:xfrm>
        </p:spPr>
      </p:pic>
    </p:spTree>
    <p:extLst>
      <p:ext uri="{BB962C8B-B14F-4D97-AF65-F5344CB8AC3E}">
        <p14:creationId xmlns:p14="http://schemas.microsoft.com/office/powerpoint/2010/main" val="383346469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imple-notebook-on-black-ppt-backgrounds-powerpoint – ITSC 2016 MADRID">
            <a:extLst>
              <a:ext uri="{FF2B5EF4-FFF2-40B4-BE49-F238E27FC236}">
                <a16:creationId xmlns:a16="http://schemas.microsoft.com/office/drawing/2014/main" id="{F1371888-A6EC-40BE-865B-D7520181B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8252D1C-7C65-4BE5-AA60-9BC8DA0ECD82}"/>
              </a:ext>
            </a:extLst>
          </p:cNvPr>
          <p:cNvPicPr>
            <a:picLocks noChangeAspect="1"/>
          </p:cNvPicPr>
          <p:nvPr/>
        </p:nvPicPr>
        <p:blipFill rotWithShape="1">
          <a:blip r:embed="rId3"/>
          <a:srcRect l="34255" t="17051" b="7692"/>
          <a:stretch/>
        </p:blipFill>
        <p:spPr>
          <a:xfrm>
            <a:off x="3777733" y="4061373"/>
            <a:ext cx="3133021" cy="2017276"/>
          </a:xfrm>
          <a:prstGeom prst="rect">
            <a:avLst/>
          </a:prstGeom>
        </p:spPr>
      </p:pic>
      <p:pic>
        <p:nvPicPr>
          <p:cNvPr id="4" name="Picture 3">
            <a:extLst>
              <a:ext uri="{FF2B5EF4-FFF2-40B4-BE49-F238E27FC236}">
                <a16:creationId xmlns:a16="http://schemas.microsoft.com/office/drawing/2014/main" id="{3705C48C-0757-4742-A3C3-333F6EF1B162}"/>
              </a:ext>
            </a:extLst>
          </p:cNvPr>
          <p:cNvPicPr>
            <a:picLocks noChangeAspect="1"/>
          </p:cNvPicPr>
          <p:nvPr/>
        </p:nvPicPr>
        <p:blipFill rotWithShape="1">
          <a:blip r:embed="rId4"/>
          <a:srcRect t="17180" r="81631" b="6282"/>
          <a:stretch/>
        </p:blipFill>
        <p:spPr>
          <a:xfrm>
            <a:off x="1421394" y="1009539"/>
            <a:ext cx="2162908" cy="5069110"/>
          </a:xfrm>
          <a:prstGeom prst="rect">
            <a:avLst/>
          </a:prstGeom>
        </p:spPr>
      </p:pic>
      <p:sp>
        <p:nvSpPr>
          <p:cNvPr id="6" name="TextBox 5">
            <a:extLst>
              <a:ext uri="{FF2B5EF4-FFF2-40B4-BE49-F238E27FC236}">
                <a16:creationId xmlns:a16="http://schemas.microsoft.com/office/drawing/2014/main" id="{6F60893F-946F-456A-BCFD-ECE2B439FD01}"/>
              </a:ext>
            </a:extLst>
          </p:cNvPr>
          <p:cNvSpPr txBox="1"/>
          <p:nvPr/>
        </p:nvSpPr>
        <p:spPr>
          <a:xfrm>
            <a:off x="4031273" y="1529861"/>
            <a:ext cx="7600950" cy="369332"/>
          </a:xfrm>
          <a:prstGeom prst="rect">
            <a:avLst/>
          </a:prstGeom>
          <a:noFill/>
        </p:spPr>
        <p:txBody>
          <a:bodyPr wrap="square" rtlCol="0">
            <a:spAutoFit/>
          </a:bodyPr>
          <a:lstStyle/>
          <a:p>
            <a:r>
              <a:rPr lang="en-US" dirty="0">
                <a:solidFill>
                  <a:schemeClr val="bg1"/>
                </a:solidFill>
                <a:highlight>
                  <a:srgbClr val="000000"/>
                </a:highlight>
              </a:rPr>
              <a:t>Once you obtain a perfect sketch, select it and pocket it to a height of 20mm</a:t>
            </a:r>
            <a:r>
              <a:rPr lang="en-US" dirty="0"/>
              <a:t>.</a:t>
            </a:r>
          </a:p>
        </p:txBody>
      </p:sp>
      <p:sp>
        <p:nvSpPr>
          <p:cNvPr id="7" name="TextBox 6">
            <a:extLst>
              <a:ext uri="{FF2B5EF4-FFF2-40B4-BE49-F238E27FC236}">
                <a16:creationId xmlns:a16="http://schemas.microsoft.com/office/drawing/2014/main" id="{428EEC3A-FF22-4D7D-BF7A-73DA8BF74510}"/>
              </a:ext>
            </a:extLst>
          </p:cNvPr>
          <p:cNvSpPr txBox="1"/>
          <p:nvPr/>
        </p:nvSpPr>
        <p:spPr>
          <a:xfrm>
            <a:off x="4122070" y="2228671"/>
            <a:ext cx="7075319" cy="646331"/>
          </a:xfrm>
          <a:prstGeom prst="rect">
            <a:avLst/>
          </a:prstGeom>
          <a:noFill/>
        </p:spPr>
        <p:txBody>
          <a:bodyPr wrap="square" rtlCol="0">
            <a:spAutoFit/>
          </a:bodyPr>
          <a:lstStyle/>
          <a:p>
            <a:r>
              <a:rPr lang="en-US" dirty="0">
                <a:solidFill>
                  <a:schemeClr val="bg1"/>
                </a:solidFill>
                <a:highlight>
                  <a:srgbClr val="000000"/>
                </a:highlight>
              </a:rPr>
              <a:t>We can observe a hole in the place of sketches there. The pockets appear as shown on the figure below. So now apply blue </a:t>
            </a:r>
            <a:r>
              <a:rPr lang="en-US" dirty="0" err="1">
                <a:solidFill>
                  <a:schemeClr val="bg1"/>
                </a:solidFill>
                <a:highlight>
                  <a:srgbClr val="000000"/>
                </a:highlight>
              </a:rPr>
              <a:t>colour</a:t>
            </a:r>
            <a:r>
              <a:rPr lang="en-US" dirty="0">
                <a:solidFill>
                  <a:schemeClr val="bg1"/>
                </a:solidFill>
                <a:highlight>
                  <a:srgbClr val="000000"/>
                </a:highlight>
              </a:rPr>
              <a:t> to the body.</a:t>
            </a:r>
          </a:p>
        </p:txBody>
      </p:sp>
      <p:pic>
        <p:nvPicPr>
          <p:cNvPr id="13" name="Picture 12">
            <a:extLst>
              <a:ext uri="{FF2B5EF4-FFF2-40B4-BE49-F238E27FC236}">
                <a16:creationId xmlns:a16="http://schemas.microsoft.com/office/drawing/2014/main" id="{012990DF-DF00-4A5E-B2C1-2A95B09D3891}"/>
              </a:ext>
            </a:extLst>
          </p:cNvPr>
          <p:cNvPicPr>
            <a:picLocks noChangeAspect="1"/>
          </p:cNvPicPr>
          <p:nvPr/>
        </p:nvPicPr>
        <p:blipFill rotWithShape="1">
          <a:blip r:embed="rId4"/>
          <a:srcRect l="36053" t="32497" r="8684" b="23977"/>
          <a:stretch/>
        </p:blipFill>
        <p:spPr>
          <a:xfrm>
            <a:off x="7261955" y="4061373"/>
            <a:ext cx="4553336" cy="2017276"/>
          </a:xfrm>
          <a:prstGeom prst="rect">
            <a:avLst/>
          </a:prstGeom>
        </p:spPr>
      </p:pic>
    </p:spTree>
    <p:extLst>
      <p:ext uri="{BB962C8B-B14F-4D97-AF65-F5344CB8AC3E}">
        <p14:creationId xmlns:p14="http://schemas.microsoft.com/office/powerpoint/2010/main" val="3324750664"/>
      </p:ext>
    </p:extLst>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simple-notebook-on-black-ppt-backgrounds-powerpoint – ITSC 2016 MADRID">
            <a:extLst>
              <a:ext uri="{FF2B5EF4-FFF2-40B4-BE49-F238E27FC236}">
                <a16:creationId xmlns:a16="http://schemas.microsoft.com/office/drawing/2014/main" id="{DEE748C1-B1C8-4646-ADF7-1405331CC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81B5996-A53A-480D-A52B-88D78405508E}"/>
              </a:ext>
            </a:extLst>
          </p:cNvPr>
          <p:cNvPicPr>
            <a:picLocks noChangeAspect="1"/>
          </p:cNvPicPr>
          <p:nvPr/>
        </p:nvPicPr>
        <p:blipFill rotWithShape="1">
          <a:blip r:embed="rId3"/>
          <a:srcRect l="37125" t="25333" r="12875" b="10889"/>
          <a:stretch/>
        </p:blipFill>
        <p:spPr>
          <a:xfrm>
            <a:off x="1663577" y="3158493"/>
            <a:ext cx="3312355" cy="2376615"/>
          </a:xfrm>
          <a:prstGeom prst="rect">
            <a:avLst/>
          </a:prstGeom>
        </p:spPr>
      </p:pic>
      <p:pic>
        <p:nvPicPr>
          <p:cNvPr id="14" name="Picture 13">
            <a:extLst>
              <a:ext uri="{FF2B5EF4-FFF2-40B4-BE49-F238E27FC236}">
                <a16:creationId xmlns:a16="http://schemas.microsoft.com/office/drawing/2014/main" id="{CA6FA871-E5BA-45B5-82CF-E7860152FB4F}"/>
              </a:ext>
            </a:extLst>
          </p:cNvPr>
          <p:cNvPicPr>
            <a:picLocks noChangeAspect="1"/>
          </p:cNvPicPr>
          <p:nvPr/>
        </p:nvPicPr>
        <p:blipFill rotWithShape="1">
          <a:blip r:embed="rId4"/>
          <a:srcRect l="20374" t="16666" r="3751" b="6222"/>
          <a:stretch/>
        </p:blipFill>
        <p:spPr>
          <a:xfrm>
            <a:off x="5553550" y="2098781"/>
            <a:ext cx="6060831" cy="3464758"/>
          </a:xfrm>
          <a:prstGeom prst="rect">
            <a:avLst/>
          </a:prstGeom>
        </p:spPr>
      </p:pic>
      <p:sp>
        <p:nvSpPr>
          <p:cNvPr id="21" name="TextBox 20">
            <a:extLst>
              <a:ext uri="{FF2B5EF4-FFF2-40B4-BE49-F238E27FC236}">
                <a16:creationId xmlns:a16="http://schemas.microsoft.com/office/drawing/2014/main" id="{B40774CD-0BC6-4ED1-B374-A94A3C3AA7D7}"/>
              </a:ext>
            </a:extLst>
          </p:cNvPr>
          <p:cNvSpPr txBox="1"/>
          <p:nvPr/>
        </p:nvSpPr>
        <p:spPr>
          <a:xfrm>
            <a:off x="1515444" y="1349270"/>
            <a:ext cx="3935787" cy="1477328"/>
          </a:xfrm>
          <a:prstGeom prst="rect">
            <a:avLst/>
          </a:prstGeom>
          <a:noFill/>
        </p:spPr>
        <p:txBody>
          <a:bodyPr wrap="square" rtlCol="0">
            <a:spAutoFit/>
          </a:bodyPr>
          <a:lstStyle/>
          <a:p>
            <a:r>
              <a:rPr lang="en-US">
                <a:solidFill>
                  <a:schemeClr val="bg1"/>
                </a:solidFill>
                <a:highlight>
                  <a:srgbClr val="000000"/>
                </a:highlight>
              </a:rPr>
              <a:t>Now add two threaded helices and then use additive sweep option to create a similar structure ( pitch = 0.075, height = 15mm ) which we use to fix this to another part using a bolt or a screw.</a:t>
            </a:r>
          </a:p>
        </p:txBody>
      </p:sp>
      <p:sp>
        <p:nvSpPr>
          <p:cNvPr id="22" name="TextBox 21">
            <a:extLst>
              <a:ext uri="{FF2B5EF4-FFF2-40B4-BE49-F238E27FC236}">
                <a16:creationId xmlns:a16="http://schemas.microsoft.com/office/drawing/2014/main" id="{CDABFEFC-FD08-422C-B1FB-9AD313C7CCBC}"/>
              </a:ext>
            </a:extLst>
          </p:cNvPr>
          <p:cNvSpPr txBox="1"/>
          <p:nvPr/>
        </p:nvSpPr>
        <p:spPr>
          <a:xfrm>
            <a:off x="6218469" y="1349270"/>
            <a:ext cx="4885593" cy="369332"/>
          </a:xfrm>
          <a:prstGeom prst="rect">
            <a:avLst/>
          </a:prstGeom>
          <a:noFill/>
        </p:spPr>
        <p:txBody>
          <a:bodyPr wrap="square" rtlCol="0">
            <a:spAutoFit/>
          </a:bodyPr>
          <a:lstStyle/>
          <a:p>
            <a:r>
              <a:rPr lang="en-US">
                <a:solidFill>
                  <a:schemeClr val="bg1"/>
                </a:solidFill>
                <a:highlight>
                  <a:srgbClr val="000000"/>
                </a:highlight>
              </a:rPr>
              <a:t>The final output of the blue body looks like this.</a:t>
            </a:r>
          </a:p>
        </p:txBody>
      </p:sp>
    </p:spTree>
    <p:extLst>
      <p:ext uri="{BB962C8B-B14F-4D97-AF65-F5344CB8AC3E}">
        <p14:creationId xmlns:p14="http://schemas.microsoft.com/office/powerpoint/2010/main" val="2565151924"/>
      </p:ext>
    </p:extLst>
  </p:cSld>
  <p:clrMapOvr>
    <a:masterClrMapping/>
  </p:clrMapOvr>
  <p:transition>
    <p:push/>
  </p:transition>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D14D390300FD42A50EFA013129892A" ma:contentTypeVersion="10" ma:contentTypeDescription="Create a new document." ma:contentTypeScope="" ma:versionID="553c7255659d69cc6dea167ffbef43cc">
  <xsd:schema xmlns:xsd="http://www.w3.org/2001/XMLSchema" xmlns:xs="http://www.w3.org/2001/XMLSchema" xmlns:p="http://schemas.microsoft.com/office/2006/metadata/properties" xmlns:ns3="8a97c601-60e2-4b8e-9167-78a48fde8c9d" xmlns:ns4="dc208345-6f41-4060-9114-3fe28adba7f4" targetNamespace="http://schemas.microsoft.com/office/2006/metadata/properties" ma:root="true" ma:fieldsID="06763917105bd6fe6685ca71e485cf42" ns3:_="" ns4:_="">
    <xsd:import namespace="8a97c601-60e2-4b8e-9167-78a48fde8c9d"/>
    <xsd:import namespace="dc208345-6f41-4060-9114-3fe28adba7f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97c601-60e2-4b8e-9167-78a48fde8c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AutoTags" ma:index="17"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208345-6f41-4060-9114-3fe28adba7f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8a97c601-60e2-4b8e-9167-78a48fde8c9d" xsi:nil="true"/>
  </documentManagement>
</p:properties>
</file>

<file path=customXml/itemProps1.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2.xml><?xml version="1.0" encoding="utf-8"?>
<ds:datastoreItem xmlns:ds="http://schemas.openxmlformats.org/officeDocument/2006/customXml" ds:itemID="{B308D0C1-8307-4F47-AA77-73F9A1F5AE04}">
  <ds:schemaRefs>
    <ds:schemaRef ds:uri="8a97c601-60e2-4b8e-9167-78a48fde8c9d"/>
    <ds:schemaRef ds:uri="dc208345-6f41-4060-9114-3fe28adba7f4"/>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775A23-75CA-4614-9647-C9B2CE742CA2}">
  <ds:schemaRefs>
    <ds:schemaRef ds:uri="http://purl.org/dc/dcmitype/"/>
    <ds:schemaRef ds:uri="http://schemas.microsoft.com/office/infopath/2007/PartnerControls"/>
    <ds:schemaRef ds:uri="http://www.w3.org/XML/1998/namespace"/>
    <ds:schemaRef ds:uri="dc208345-6f41-4060-9114-3fe28adba7f4"/>
    <ds:schemaRef ds:uri="http://schemas.microsoft.com/office/2006/documentManagement/types"/>
    <ds:schemaRef ds:uri="http://purl.org/dc/terms/"/>
    <ds:schemaRef ds:uri="http://schemas.openxmlformats.org/package/2006/metadata/core-properties"/>
    <ds:schemaRef ds:uri="8a97c601-60e2-4b8e-9167-78a48fde8c9d"/>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tf56596226_win32</Template>
  <TotalTime>483</TotalTime>
  <Words>2239</Words>
  <Application>Microsoft Office PowerPoint</Application>
  <PresentationFormat>Widescreen</PresentationFormat>
  <Paragraphs>199</Paragraphs>
  <Slides>79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79</vt:i4>
      </vt:variant>
    </vt:vector>
  </HeadingPairs>
  <TitlesOfParts>
    <vt:vector size="84" baseType="lpstr">
      <vt:lpstr>Arial</vt:lpstr>
      <vt:lpstr>Calibri</vt:lpstr>
      <vt:lpstr>Courier New</vt:lpstr>
      <vt:lpstr>Gill Sans MT</vt:lpstr>
      <vt:lpstr>Parcel</vt:lpstr>
      <vt:lpstr>Introduction to digital manufacturing</vt:lpstr>
      <vt:lpstr>FOLDING BRACKET 1</vt:lpstr>
      <vt:lpstr>PowerPoint Presentation</vt:lpstr>
      <vt:lpstr>BLUE WALL</vt:lpstr>
      <vt:lpstr>PowerPoint Presentation</vt:lpstr>
      <vt:lpstr>PowerPoint Presentation</vt:lpstr>
      <vt:lpstr>PowerPoint Presentation</vt:lpstr>
      <vt:lpstr>PowerPoint Presentation</vt:lpstr>
      <vt:lpstr>PowerPoint Presentation</vt:lpstr>
      <vt:lpstr>GREEN BRACKET</vt:lpstr>
      <vt:lpstr>PowerPoint Presentation</vt:lpstr>
      <vt:lpstr>PowerPoint Presentation</vt:lpstr>
      <vt:lpstr>PowerPoint Presentation</vt:lpstr>
      <vt:lpstr>PowerPoint Presentation</vt:lpstr>
      <vt:lpstr>PowerPoint Presentation</vt:lpstr>
      <vt:lpstr>PowerPoint Presentation</vt:lpstr>
      <vt:lpstr>PINK BRACKET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YELLOW PAD </vt:lpstr>
      <vt:lpstr>PowerPoint Presentation</vt:lpstr>
      <vt:lpstr>PowerPoint Presentation</vt:lpstr>
      <vt:lpstr>PowerPoint Presentation</vt:lpstr>
      <vt:lpstr>SCREW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QUICK OVERVIEW</vt:lpstr>
      <vt:lpstr>PowerPoint Presentation</vt:lpstr>
      <vt:lpstr>PowerPoint Presentation</vt:lpstr>
      <vt:lpstr>ASSEMBLY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SLICING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Pulagam Venu Sri Gowri Venkata Kiran - [AIEA.1017133]</dc:creator>
  <cp:lastModifiedBy>Pulagam Venu Sri Gowri Venkata Kiran - [CB.EN.U4AIE21044]</cp:lastModifiedBy>
  <cp:revision>18</cp:revision>
  <dcterms:created xsi:type="dcterms:W3CDTF">2021-12-13T05:24:29Z</dcterms:created>
  <dcterms:modified xsi:type="dcterms:W3CDTF">2024-02-06T20:10:09Z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0x01010097D14D390300FD42A50EFA013129892A</vt:lpwstr>
  </property>
</Properties>
</file>